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7"/>
  </p:sldMasterIdLst>
  <p:notesMasterIdLst>
    <p:notesMasterId r:id="rId26"/>
  </p:notesMasterIdLst>
  <p:sldIdLst>
    <p:sldId id="270" r:id="rId18"/>
    <p:sldId id="299" r:id="rId19"/>
    <p:sldId id="288" r:id="rId20"/>
    <p:sldId id="294" r:id="rId21"/>
    <p:sldId id="300" r:id="rId22"/>
    <p:sldId id="290" r:id="rId23"/>
    <p:sldId id="292" r:id="rId24"/>
    <p:sldId id="29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8A"/>
    <a:srgbClr val="D00C54"/>
    <a:srgbClr val="389FF4"/>
    <a:srgbClr val="DDE204"/>
    <a:srgbClr val="F4FC8C"/>
    <a:srgbClr val="0A68B6"/>
    <a:srgbClr val="4CC87F"/>
    <a:srgbClr val="3BACFF"/>
    <a:srgbClr val="00355C"/>
    <a:srgbClr val="04B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294C74-E9D8-49A3-AAF7-F6B4C4565A72}" v="19" dt="2017-03-18T04:49:32.118"/>
    <p1510:client id="{3F062E83-0B4C-45D5-8492-64BC7216ED2D}" v="408" dt="2017-03-18T13:20:07.824"/>
    <p1510:client id="{B7649911-21BD-4D59-8659-84069D087994}" v="298" dt="2017-03-18T06:37:02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2" autoAdjust="0"/>
    <p:restoredTop sz="94682"/>
  </p:normalViewPr>
  <p:slideViewPr>
    <p:cSldViewPr snapToGrid="0">
      <p:cViewPr varScale="1">
        <p:scale>
          <a:sx n="106" d="100"/>
          <a:sy n="106" d="100"/>
        </p:scale>
        <p:origin x="9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ustomXml" Target="../customXml/item9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2" Type="http://schemas.microsoft.com/office/2015/10/relationships/revisionInfo" Target="revisionInfo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slideMaster" Target="slideMasters/slide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6C389-897E-4051-BB11-5F304E4F5D1E}" type="datetimeFigureOut">
              <a:rPr lang="es-ES"/>
              <a:t>26/4/17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2245B-1678-4696-AC22-D09EBE2DDBF9}" type="slidenum">
              <a:rPr lang="es-ES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245B-1678-4696-AC22-D09EBE2DDBF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896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245B-1678-4696-AC22-D09EBE2DDBF9}" type="slidenum">
              <a:rPr lang="es-ES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127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245B-1678-4696-AC22-D09EBE2DDBF9}" type="slidenum">
              <a:rPr lang="es-ES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14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245B-1678-4696-AC22-D09EBE2DDBF9}" type="slidenum">
              <a:rPr lang="es-ES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887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2245B-1678-4696-AC22-D09EBE2DDBF9}" type="slidenum">
              <a:rPr lang="es-ES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29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612" y="3043730"/>
            <a:ext cx="5472863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4297" y="5357596"/>
            <a:ext cx="5481703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37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0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1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9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4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e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gif"/><Relationship Id="rId20" Type="http://schemas.openxmlformats.org/officeDocument/2006/relationships/image" Target="../media/image1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jpeg"/><Relationship Id="rId15" Type="http://schemas.openxmlformats.org/officeDocument/2006/relationships/image" Target="../media/image28.jpeg"/><Relationship Id="rId16" Type="http://schemas.openxmlformats.org/officeDocument/2006/relationships/image" Target="../media/image29.jpeg"/><Relationship Id="rId17" Type="http://schemas.openxmlformats.org/officeDocument/2006/relationships/image" Target="../media/image30.tiff"/><Relationship Id="rId18" Type="http://schemas.openxmlformats.org/officeDocument/2006/relationships/image" Target="../media/image31.tiff"/><Relationship Id="rId19" Type="http://schemas.openxmlformats.org/officeDocument/2006/relationships/image" Target="../media/image3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54"/>
          <p:cNvSpPr txBox="1">
            <a:spLocks/>
          </p:cNvSpPr>
          <p:nvPr/>
        </p:nvSpPr>
        <p:spPr>
          <a:xfrm>
            <a:off x="251790" y="4078358"/>
            <a:ext cx="11736196" cy="1713033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4800" b="1" dirty="0" smtClean="0">
                <a:solidFill>
                  <a:srgbClr val="00508A"/>
                </a:solidFill>
              </a:rPr>
              <a:t>Servicio de recolección autómata georeferenciado</a:t>
            </a:r>
            <a:endParaRPr lang="en" sz="4800" b="1" dirty="0">
              <a:solidFill>
                <a:srgbClr val="00508A"/>
              </a:solidFill>
            </a:endParaRPr>
          </a:p>
        </p:txBody>
      </p:sp>
      <p:sp>
        <p:nvSpPr>
          <p:cNvPr id="84" name="Shape 54"/>
          <p:cNvSpPr txBox="1">
            <a:spLocks/>
          </p:cNvSpPr>
          <p:nvPr/>
        </p:nvSpPr>
        <p:spPr>
          <a:xfrm>
            <a:off x="2012423" y="2413459"/>
            <a:ext cx="8185779" cy="1713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 lang="en" sz="80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9380" y="1252843"/>
            <a:ext cx="3691863" cy="23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upload.wikimedia.org/wikipedia/commons/c/ce/Eichhornia_crassipes_field_at_Langkawi.jpg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26"/>
          <a:stretch/>
        </p:blipFill>
        <p:spPr bwMode="auto">
          <a:xfrm>
            <a:off x="0" y="-1"/>
            <a:ext cx="12192000" cy="2960915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6" name="Shape 54"/>
          <p:cNvSpPr txBox="1">
            <a:spLocks/>
          </p:cNvSpPr>
          <p:nvPr/>
        </p:nvSpPr>
        <p:spPr>
          <a:xfrm>
            <a:off x="6529388" y="2199890"/>
            <a:ext cx="5516838" cy="550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r"/>
            <a:r>
              <a:rPr lang="es-CO" sz="5400" b="1" dirty="0" smtClean="0">
                <a:solidFill>
                  <a:schemeClr val="bg1"/>
                </a:solidFill>
              </a:rPr>
              <a:t>Reto/Definición</a:t>
            </a:r>
          </a:p>
          <a:p>
            <a:pPr algn="r"/>
            <a:r>
              <a:rPr lang="es-CO" sz="3200" b="1" dirty="0" smtClean="0">
                <a:solidFill>
                  <a:schemeClr val="bg1"/>
                </a:solidFill>
              </a:rPr>
              <a:t>(Buchón de Agua)</a:t>
            </a:r>
            <a:endParaRPr lang="en" sz="3200" b="1" dirty="0">
              <a:solidFill>
                <a:schemeClr val="bg1"/>
              </a:solidFill>
            </a:endParaRPr>
          </a:p>
        </p:txBody>
      </p:sp>
      <p:sp>
        <p:nvSpPr>
          <p:cNvPr id="17" name="Shape 62"/>
          <p:cNvSpPr txBox="1">
            <a:spLocks/>
          </p:cNvSpPr>
          <p:nvPr/>
        </p:nvSpPr>
        <p:spPr>
          <a:xfrm>
            <a:off x="4822217" y="5751982"/>
            <a:ext cx="2889915" cy="444239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Bef>
                <a:spcPts val="0"/>
              </a:spcBef>
            </a:pPr>
            <a:r>
              <a:rPr lang="en" sz="1200" dirty="0" smtClean="0"/>
              <a:t>Controlar el crecimiento de maleza acuático en espejo de agua.</a:t>
            </a:r>
            <a:endParaRPr lang="es-CO" sz="1200" dirty="0"/>
          </a:p>
        </p:txBody>
      </p:sp>
      <p:pic>
        <p:nvPicPr>
          <p:cNvPr id="18" name="Picture 4" descr="https://upload.wikimedia.org/wikipedia/commons/3/33/Lake_Huachi_Boliv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09" y="3218315"/>
            <a:ext cx="3576961" cy="35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lipse 18"/>
          <p:cNvSpPr/>
          <p:nvPr/>
        </p:nvSpPr>
        <p:spPr>
          <a:xfrm>
            <a:off x="2330503" y="2661753"/>
            <a:ext cx="1521173" cy="13851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solidFill>
                  <a:schemeClr val="tx1"/>
                </a:solidFill>
              </a:rPr>
              <a:t>1280Ha</a:t>
            </a:r>
          </a:p>
          <a:p>
            <a:pPr algn="ctr"/>
            <a:r>
              <a:rPr lang="es-CO" sz="1200" b="1" dirty="0" smtClean="0">
                <a:solidFill>
                  <a:schemeClr val="tx1"/>
                </a:solidFill>
              </a:rPr>
              <a:t>Espejo de Agua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608634" y="4482357"/>
            <a:ext cx="1521173" cy="13851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solidFill>
                  <a:schemeClr val="tx1"/>
                </a:solidFill>
              </a:rPr>
              <a:t>15-20Ha</a:t>
            </a:r>
          </a:p>
          <a:p>
            <a:pPr algn="ctr"/>
            <a:r>
              <a:rPr lang="es-CO" sz="1200" b="1" dirty="0" smtClean="0">
                <a:solidFill>
                  <a:schemeClr val="tx1"/>
                </a:solidFill>
              </a:rPr>
              <a:t>Sin Manejo</a:t>
            </a:r>
            <a:endParaRPr lang="es-CO" sz="1200" b="1" dirty="0">
              <a:solidFill>
                <a:schemeClr val="tx1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3087148" y="3934458"/>
            <a:ext cx="1521173" cy="13851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 smtClean="0">
                <a:solidFill>
                  <a:srgbClr val="FFFF00"/>
                </a:solidFill>
              </a:rPr>
              <a:t>4-5Ha</a:t>
            </a:r>
          </a:p>
          <a:p>
            <a:pPr algn="ctr"/>
            <a:r>
              <a:rPr lang="es-CO" sz="1400" b="1" dirty="0" smtClean="0">
                <a:solidFill>
                  <a:srgbClr val="FFFF00"/>
                </a:solidFill>
              </a:rPr>
              <a:t>Con Manejo</a:t>
            </a:r>
            <a:endParaRPr lang="es-CO" sz="1400" b="1" dirty="0">
              <a:solidFill>
                <a:srgbClr val="FFFF00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3824647" y="4933290"/>
            <a:ext cx="1056322" cy="995179"/>
          </a:xfrm>
          <a:prstGeom prst="ellipse">
            <a:avLst/>
          </a:prstGeom>
          <a:solidFill>
            <a:srgbClr val="C9A4E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solidFill>
                  <a:schemeClr val="tx1"/>
                </a:solidFill>
              </a:rPr>
              <a:t>0,5% </a:t>
            </a:r>
            <a:r>
              <a:rPr lang="es-CO" sz="1100" b="1" dirty="0" smtClean="0">
                <a:solidFill>
                  <a:schemeClr val="tx1"/>
                </a:solidFill>
              </a:rPr>
              <a:t>Del Espejo</a:t>
            </a:r>
            <a:endParaRPr lang="es-CO" sz="800" b="1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1500800" y="5618553"/>
            <a:ext cx="1056322" cy="99517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b="1" dirty="0" smtClean="0">
                <a:solidFill>
                  <a:schemeClr val="tx1"/>
                </a:solidFill>
              </a:rPr>
              <a:t>40-45Ha</a:t>
            </a:r>
            <a:r>
              <a:rPr lang="es-CO" sz="2000" b="1" dirty="0" smtClean="0">
                <a:solidFill>
                  <a:schemeClr val="tx1"/>
                </a:solidFill>
              </a:rPr>
              <a:t> </a:t>
            </a:r>
            <a:r>
              <a:rPr lang="es-CO" sz="1100" b="1" dirty="0" smtClean="0">
                <a:solidFill>
                  <a:schemeClr val="tx1"/>
                </a:solidFill>
              </a:rPr>
              <a:t>Max</a:t>
            </a:r>
            <a:endParaRPr lang="es-CO" sz="900" b="1" dirty="0">
              <a:solidFill>
                <a:schemeClr val="tx1"/>
              </a:solidFill>
            </a:endParaRPr>
          </a:p>
        </p:txBody>
      </p:sp>
      <p:sp>
        <p:nvSpPr>
          <p:cNvPr id="24" name="Shape 62"/>
          <p:cNvSpPr txBox="1">
            <a:spLocks/>
          </p:cNvSpPr>
          <p:nvPr/>
        </p:nvSpPr>
        <p:spPr>
          <a:xfrm>
            <a:off x="4805771" y="3570040"/>
            <a:ext cx="2889915" cy="1860839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smtClean="0"/>
              <a:t>0.5 @ 1 Ha. Junio - Julio 0.1% del espejo)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smtClean="0"/>
              <a:t>4 @ 5 Ha. Agosto 0.5% del espejo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smtClean="0"/>
              <a:t>Máximo 2 recolecciones al año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000" smtClean="0"/>
              <a:t>2Ha de buchón producen 50m3 </a:t>
            </a:r>
          </a:p>
          <a:p>
            <a:pPr>
              <a:spcBef>
                <a:spcPts val="0"/>
              </a:spcBef>
            </a:pPr>
            <a:endParaRPr lang="es-CO" sz="1000" smtClean="0"/>
          </a:p>
          <a:p>
            <a:pPr>
              <a:spcBef>
                <a:spcPts val="0"/>
              </a:spcBef>
            </a:pPr>
            <a:r>
              <a:rPr lang="es-CO" sz="1000" smtClean="0"/>
              <a:t>La represa tiene tres (3) ambientes:</a:t>
            </a:r>
          </a:p>
          <a:p>
            <a:pPr>
              <a:spcBef>
                <a:spcPts val="0"/>
              </a:spcBef>
            </a:pPr>
            <a:endParaRPr lang="es-CO" sz="1000" smtClean="0"/>
          </a:p>
          <a:p>
            <a:pPr marL="457200" indent="-317500">
              <a:spcBef>
                <a:spcPts val="0"/>
              </a:spcBef>
              <a:buSzPct val="100000"/>
              <a:buFontTx/>
              <a:buAutoNum type="arabicPeriod"/>
            </a:pPr>
            <a:r>
              <a:rPr lang="es-CO" sz="1000" smtClean="0"/>
              <a:t>Oligotrófico (Alto oxígeno)</a:t>
            </a:r>
          </a:p>
          <a:p>
            <a:pPr marL="457200" indent="-317500">
              <a:spcBef>
                <a:spcPts val="0"/>
              </a:spcBef>
              <a:buSzPct val="100000"/>
              <a:buFontTx/>
              <a:buAutoNum type="arabicPeriod"/>
            </a:pPr>
            <a:r>
              <a:rPr lang="es-CO" sz="1000" smtClean="0"/>
              <a:t>Meso tropica (oxigeno media)</a:t>
            </a:r>
          </a:p>
          <a:p>
            <a:pPr marL="457200" indent="-317500">
              <a:spcBef>
                <a:spcPts val="0"/>
              </a:spcBef>
              <a:buSzPct val="100000"/>
              <a:buFontTx/>
              <a:buAutoNum type="arabicPeriod"/>
            </a:pPr>
            <a:r>
              <a:rPr lang="es-CO" sz="1000" smtClean="0"/>
              <a:t>Eutrófico (Menos oxígenos - Colas)</a:t>
            </a:r>
            <a:endParaRPr lang="es-CO" sz="1000" dirty="0"/>
          </a:p>
        </p:txBody>
      </p:sp>
      <p:grpSp>
        <p:nvGrpSpPr>
          <p:cNvPr id="25" name="Group 3"/>
          <p:cNvGrpSpPr/>
          <p:nvPr/>
        </p:nvGrpSpPr>
        <p:grpSpPr>
          <a:xfrm>
            <a:off x="7858100" y="3856828"/>
            <a:ext cx="4148892" cy="2875275"/>
            <a:chOff x="5441949" y="1524000"/>
            <a:chExt cx="6062663" cy="4232275"/>
          </a:xfrm>
        </p:grpSpPr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8642349" y="3092450"/>
              <a:ext cx="2162175" cy="2663825"/>
            </a:xfrm>
            <a:custGeom>
              <a:avLst/>
              <a:gdLst>
                <a:gd name="T0" fmla="*/ 1265 w 1362"/>
                <a:gd name="T1" fmla="*/ 1602 h 1678"/>
                <a:gd name="T2" fmla="*/ 1288 w 1362"/>
                <a:gd name="T3" fmla="*/ 1591 h 1678"/>
                <a:gd name="T4" fmla="*/ 1299 w 1362"/>
                <a:gd name="T5" fmla="*/ 1586 h 1678"/>
                <a:gd name="T6" fmla="*/ 1306 w 1362"/>
                <a:gd name="T7" fmla="*/ 1583 h 1678"/>
                <a:gd name="T8" fmla="*/ 1315 w 1362"/>
                <a:gd name="T9" fmla="*/ 1578 h 1678"/>
                <a:gd name="T10" fmla="*/ 1362 w 1362"/>
                <a:gd name="T11" fmla="*/ 1552 h 1678"/>
                <a:gd name="T12" fmla="*/ 902 w 1362"/>
                <a:gd name="T13" fmla="*/ 778 h 1678"/>
                <a:gd name="T14" fmla="*/ 1233 w 1362"/>
                <a:gd name="T15" fmla="*/ 1615 h 1678"/>
                <a:gd name="T16" fmla="*/ 1095 w 1362"/>
                <a:gd name="T17" fmla="*/ 1658 h 1678"/>
                <a:gd name="T18" fmla="*/ 951 w 1362"/>
                <a:gd name="T19" fmla="*/ 1677 h 1678"/>
                <a:gd name="T20" fmla="*/ 804 w 1362"/>
                <a:gd name="T21" fmla="*/ 1674 h 1678"/>
                <a:gd name="T22" fmla="*/ 656 w 1362"/>
                <a:gd name="T23" fmla="*/ 1645 h 1678"/>
                <a:gd name="T24" fmla="*/ 518 w 1362"/>
                <a:gd name="T25" fmla="*/ 1592 h 1678"/>
                <a:gd name="T26" fmla="*/ 398 w 1362"/>
                <a:gd name="T27" fmla="*/ 1525 h 1678"/>
                <a:gd name="T28" fmla="*/ 292 w 1362"/>
                <a:gd name="T29" fmla="*/ 1442 h 1678"/>
                <a:gd name="T30" fmla="*/ 201 w 1362"/>
                <a:gd name="T31" fmla="*/ 1344 h 1678"/>
                <a:gd name="T32" fmla="*/ 126 w 1362"/>
                <a:gd name="T33" fmla="*/ 1235 h 1678"/>
                <a:gd name="T34" fmla="*/ 68 w 1362"/>
                <a:gd name="T35" fmla="*/ 1118 h 1678"/>
                <a:gd name="T36" fmla="*/ 26 w 1362"/>
                <a:gd name="T37" fmla="*/ 992 h 1678"/>
                <a:gd name="T38" fmla="*/ 5 w 1362"/>
                <a:gd name="T39" fmla="*/ 862 h 1678"/>
                <a:gd name="T40" fmla="*/ 2 w 1362"/>
                <a:gd name="T41" fmla="*/ 727 h 1678"/>
                <a:gd name="T42" fmla="*/ 20 w 1362"/>
                <a:gd name="T43" fmla="*/ 593 h 1678"/>
                <a:gd name="T44" fmla="*/ 59 w 1362"/>
                <a:gd name="T45" fmla="*/ 459 h 1678"/>
                <a:gd name="T46" fmla="*/ 118 w 1362"/>
                <a:gd name="T47" fmla="*/ 332 h 1678"/>
                <a:gd name="T48" fmla="*/ 195 w 1362"/>
                <a:gd name="T49" fmla="*/ 217 h 1678"/>
                <a:gd name="T50" fmla="*/ 286 w 1362"/>
                <a:gd name="T51" fmla="*/ 119 h 1678"/>
                <a:gd name="T52" fmla="*/ 374 w 1362"/>
                <a:gd name="T53" fmla="*/ 47 h 1678"/>
                <a:gd name="T54" fmla="*/ 374 w 1362"/>
                <a:gd name="T55" fmla="*/ 47 h 1678"/>
                <a:gd name="T56" fmla="*/ 384 w 1362"/>
                <a:gd name="T57" fmla="*/ 40 h 1678"/>
                <a:gd name="T58" fmla="*/ 384 w 1362"/>
                <a:gd name="T59" fmla="*/ 40 h 1678"/>
                <a:gd name="T60" fmla="*/ 396 w 1362"/>
                <a:gd name="T61" fmla="*/ 31 h 1678"/>
                <a:gd name="T62" fmla="*/ 396 w 1362"/>
                <a:gd name="T63" fmla="*/ 31 h 1678"/>
                <a:gd name="T64" fmla="*/ 446 w 1362"/>
                <a:gd name="T65" fmla="*/ 0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62" h="1678">
                  <a:moveTo>
                    <a:pt x="1288" y="1591"/>
                  </a:moveTo>
                  <a:lnTo>
                    <a:pt x="1265" y="1602"/>
                  </a:lnTo>
                  <a:lnTo>
                    <a:pt x="1265" y="1601"/>
                  </a:lnTo>
                  <a:lnTo>
                    <a:pt x="1288" y="1591"/>
                  </a:lnTo>
                  <a:close/>
                  <a:moveTo>
                    <a:pt x="1306" y="1583"/>
                  </a:moveTo>
                  <a:lnTo>
                    <a:pt x="1299" y="1586"/>
                  </a:lnTo>
                  <a:lnTo>
                    <a:pt x="1288" y="1591"/>
                  </a:lnTo>
                  <a:lnTo>
                    <a:pt x="1306" y="1583"/>
                  </a:lnTo>
                  <a:close/>
                  <a:moveTo>
                    <a:pt x="1362" y="1552"/>
                  </a:moveTo>
                  <a:lnTo>
                    <a:pt x="1315" y="1578"/>
                  </a:lnTo>
                  <a:lnTo>
                    <a:pt x="1306" y="1583"/>
                  </a:lnTo>
                  <a:lnTo>
                    <a:pt x="1362" y="1552"/>
                  </a:lnTo>
                  <a:close/>
                  <a:moveTo>
                    <a:pt x="374" y="47"/>
                  </a:moveTo>
                  <a:lnTo>
                    <a:pt x="902" y="778"/>
                  </a:lnTo>
                  <a:lnTo>
                    <a:pt x="1265" y="1601"/>
                  </a:lnTo>
                  <a:lnTo>
                    <a:pt x="1233" y="1615"/>
                  </a:lnTo>
                  <a:lnTo>
                    <a:pt x="1165" y="1639"/>
                  </a:lnTo>
                  <a:lnTo>
                    <a:pt x="1095" y="1658"/>
                  </a:lnTo>
                  <a:lnTo>
                    <a:pt x="1024" y="1670"/>
                  </a:lnTo>
                  <a:lnTo>
                    <a:pt x="951" y="1677"/>
                  </a:lnTo>
                  <a:lnTo>
                    <a:pt x="878" y="1678"/>
                  </a:lnTo>
                  <a:lnTo>
                    <a:pt x="804" y="1674"/>
                  </a:lnTo>
                  <a:lnTo>
                    <a:pt x="730" y="1662"/>
                  </a:lnTo>
                  <a:lnTo>
                    <a:pt x="656" y="1645"/>
                  </a:lnTo>
                  <a:lnTo>
                    <a:pt x="583" y="1620"/>
                  </a:lnTo>
                  <a:lnTo>
                    <a:pt x="518" y="1592"/>
                  </a:lnTo>
                  <a:lnTo>
                    <a:pt x="456" y="1561"/>
                  </a:lnTo>
                  <a:lnTo>
                    <a:pt x="398" y="1525"/>
                  </a:lnTo>
                  <a:lnTo>
                    <a:pt x="344" y="1485"/>
                  </a:lnTo>
                  <a:lnTo>
                    <a:pt x="292" y="1442"/>
                  </a:lnTo>
                  <a:lnTo>
                    <a:pt x="244" y="1395"/>
                  </a:lnTo>
                  <a:lnTo>
                    <a:pt x="201" y="1344"/>
                  </a:lnTo>
                  <a:lnTo>
                    <a:pt x="162" y="1291"/>
                  </a:lnTo>
                  <a:lnTo>
                    <a:pt x="126" y="1235"/>
                  </a:lnTo>
                  <a:lnTo>
                    <a:pt x="95" y="1177"/>
                  </a:lnTo>
                  <a:lnTo>
                    <a:pt x="68" y="1118"/>
                  </a:lnTo>
                  <a:lnTo>
                    <a:pt x="44" y="1056"/>
                  </a:lnTo>
                  <a:lnTo>
                    <a:pt x="26" y="992"/>
                  </a:lnTo>
                  <a:lnTo>
                    <a:pt x="13" y="927"/>
                  </a:lnTo>
                  <a:lnTo>
                    <a:pt x="5" y="862"/>
                  </a:lnTo>
                  <a:lnTo>
                    <a:pt x="0" y="795"/>
                  </a:lnTo>
                  <a:lnTo>
                    <a:pt x="2" y="727"/>
                  </a:lnTo>
                  <a:lnTo>
                    <a:pt x="8" y="660"/>
                  </a:lnTo>
                  <a:lnTo>
                    <a:pt x="20" y="593"/>
                  </a:lnTo>
                  <a:lnTo>
                    <a:pt x="37" y="525"/>
                  </a:lnTo>
                  <a:lnTo>
                    <a:pt x="59" y="459"/>
                  </a:lnTo>
                  <a:lnTo>
                    <a:pt x="86" y="394"/>
                  </a:lnTo>
                  <a:lnTo>
                    <a:pt x="118" y="332"/>
                  </a:lnTo>
                  <a:lnTo>
                    <a:pt x="154" y="273"/>
                  </a:lnTo>
                  <a:lnTo>
                    <a:pt x="195" y="217"/>
                  </a:lnTo>
                  <a:lnTo>
                    <a:pt x="239" y="166"/>
                  </a:lnTo>
                  <a:lnTo>
                    <a:pt x="286" y="119"/>
                  </a:lnTo>
                  <a:lnTo>
                    <a:pt x="336" y="75"/>
                  </a:lnTo>
                  <a:lnTo>
                    <a:pt x="374" y="47"/>
                  </a:lnTo>
                  <a:close/>
                  <a:moveTo>
                    <a:pt x="384" y="40"/>
                  </a:moveTo>
                  <a:lnTo>
                    <a:pt x="374" y="47"/>
                  </a:lnTo>
                  <a:lnTo>
                    <a:pt x="374" y="47"/>
                  </a:lnTo>
                  <a:lnTo>
                    <a:pt x="384" y="40"/>
                  </a:lnTo>
                  <a:close/>
                  <a:moveTo>
                    <a:pt x="396" y="31"/>
                  </a:moveTo>
                  <a:lnTo>
                    <a:pt x="384" y="40"/>
                  </a:lnTo>
                  <a:lnTo>
                    <a:pt x="390" y="35"/>
                  </a:lnTo>
                  <a:lnTo>
                    <a:pt x="396" y="31"/>
                  </a:lnTo>
                  <a:close/>
                  <a:moveTo>
                    <a:pt x="446" y="0"/>
                  </a:moveTo>
                  <a:lnTo>
                    <a:pt x="396" y="31"/>
                  </a:lnTo>
                  <a:lnTo>
                    <a:pt x="409" y="23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tx1">
                <a:alpha val="14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10074274" y="4327525"/>
              <a:ext cx="1339850" cy="504825"/>
            </a:xfrm>
            <a:custGeom>
              <a:avLst/>
              <a:gdLst>
                <a:gd name="T0" fmla="*/ 0 w 844"/>
                <a:gd name="T1" fmla="*/ 0 h 318"/>
                <a:gd name="T2" fmla="*/ 842 w 844"/>
                <a:gd name="T3" fmla="*/ 318 h 318"/>
                <a:gd name="T4" fmla="*/ 844 w 844"/>
                <a:gd name="T5" fmla="*/ 314 h 318"/>
                <a:gd name="T6" fmla="*/ 842 w 844"/>
                <a:gd name="T7" fmla="*/ 318 h 318"/>
                <a:gd name="T8" fmla="*/ 0 w 844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318">
                  <a:moveTo>
                    <a:pt x="0" y="0"/>
                  </a:moveTo>
                  <a:lnTo>
                    <a:pt x="842" y="318"/>
                  </a:lnTo>
                  <a:lnTo>
                    <a:pt x="844" y="314"/>
                  </a:lnTo>
                  <a:lnTo>
                    <a:pt x="842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9236074" y="2903537"/>
              <a:ext cx="838200" cy="1423987"/>
            </a:xfrm>
            <a:custGeom>
              <a:avLst/>
              <a:gdLst>
                <a:gd name="T0" fmla="*/ 427 w 528"/>
                <a:gd name="T1" fmla="*/ 0 h 897"/>
                <a:gd name="T2" fmla="*/ 528 w 528"/>
                <a:gd name="T3" fmla="*/ 897 h 897"/>
                <a:gd name="T4" fmla="*/ 0 w 528"/>
                <a:gd name="T5" fmla="*/ 166 h 897"/>
                <a:gd name="T6" fmla="*/ 35 w 528"/>
                <a:gd name="T7" fmla="*/ 142 h 897"/>
                <a:gd name="T8" fmla="*/ 72 w 528"/>
                <a:gd name="T9" fmla="*/ 119 h 897"/>
                <a:gd name="T10" fmla="*/ 72 w 528"/>
                <a:gd name="T11" fmla="*/ 118 h 897"/>
                <a:gd name="T12" fmla="*/ 110 w 528"/>
                <a:gd name="T13" fmla="*/ 98 h 897"/>
                <a:gd name="T14" fmla="*/ 148 w 528"/>
                <a:gd name="T15" fmla="*/ 78 h 897"/>
                <a:gd name="T16" fmla="*/ 150 w 528"/>
                <a:gd name="T17" fmla="*/ 77 h 897"/>
                <a:gd name="T18" fmla="*/ 202 w 528"/>
                <a:gd name="T19" fmla="*/ 56 h 897"/>
                <a:gd name="T20" fmla="*/ 204 w 528"/>
                <a:gd name="T21" fmla="*/ 55 h 897"/>
                <a:gd name="T22" fmla="*/ 227 w 528"/>
                <a:gd name="T23" fmla="*/ 46 h 897"/>
                <a:gd name="T24" fmla="*/ 232 w 528"/>
                <a:gd name="T25" fmla="*/ 45 h 897"/>
                <a:gd name="T26" fmla="*/ 283 w 528"/>
                <a:gd name="T27" fmla="*/ 28 h 897"/>
                <a:gd name="T28" fmla="*/ 288 w 528"/>
                <a:gd name="T29" fmla="*/ 27 h 897"/>
                <a:gd name="T30" fmla="*/ 310 w 528"/>
                <a:gd name="T31" fmla="*/ 22 h 897"/>
                <a:gd name="T32" fmla="*/ 315 w 528"/>
                <a:gd name="T33" fmla="*/ 21 h 897"/>
                <a:gd name="T34" fmla="*/ 367 w 528"/>
                <a:gd name="T35" fmla="*/ 9 h 897"/>
                <a:gd name="T36" fmla="*/ 373 w 528"/>
                <a:gd name="T37" fmla="*/ 8 h 897"/>
                <a:gd name="T38" fmla="*/ 395 w 528"/>
                <a:gd name="T39" fmla="*/ 5 h 897"/>
                <a:gd name="T40" fmla="*/ 400 w 528"/>
                <a:gd name="T41" fmla="*/ 4 h 897"/>
                <a:gd name="T42" fmla="*/ 427 w 528"/>
                <a:gd name="T43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8" h="897">
                  <a:moveTo>
                    <a:pt x="427" y="0"/>
                  </a:moveTo>
                  <a:lnTo>
                    <a:pt x="528" y="897"/>
                  </a:lnTo>
                  <a:lnTo>
                    <a:pt x="0" y="166"/>
                  </a:lnTo>
                  <a:lnTo>
                    <a:pt x="35" y="142"/>
                  </a:lnTo>
                  <a:lnTo>
                    <a:pt x="72" y="119"/>
                  </a:lnTo>
                  <a:lnTo>
                    <a:pt x="72" y="118"/>
                  </a:lnTo>
                  <a:lnTo>
                    <a:pt x="110" y="98"/>
                  </a:lnTo>
                  <a:lnTo>
                    <a:pt x="148" y="78"/>
                  </a:lnTo>
                  <a:lnTo>
                    <a:pt x="150" y="77"/>
                  </a:lnTo>
                  <a:lnTo>
                    <a:pt x="202" y="56"/>
                  </a:lnTo>
                  <a:lnTo>
                    <a:pt x="204" y="55"/>
                  </a:lnTo>
                  <a:lnTo>
                    <a:pt x="227" y="46"/>
                  </a:lnTo>
                  <a:lnTo>
                    <a:pt x="232" y="45"/>
                  </a:lnTo>
                  <a:lnTo>
                    <a:pt x="283" y="28"/>
                  </a:lnTo>
                  <a:lnTo>
                    <a:pt x="288" y="27"/>
                  </a:lnTo>
                  <a:lnTo>
                    <a:pt x="310" y="22"/>
                  </a:lnTo>
                  <a:lnTo>
                    <a:pt x="315" y="21"/>
                  </a:lnTo>
                  <a:lnTo>
                    <a:pt x="367" y="9"/>
                  </a:lnTo>
                  <a:lnTo>
                    <a:pt x="373" y="8"/>
                  </a:lnTo>
                  <a:lnTo>
                    <a:pt x="395" y="5"/>
                  </a:lnTo>
                  <a:lnTo>
                    <a:pt x="400" y="4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29" name="Rectangle 11"/>
            <p:cNvSpPr>
              <a:spLocks noChangeArrowheads="1"/>
            </p:cNvSpPr>
            <p:nvPr/>
          </p:nvSpPr>
          <p:spPr bwMode="auto">
            <a:xfrm>
              <a:off x="11437937" y="3898900"/>
              <a:ext cx="1588" cy="1587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9913937" y="2895600"/>
              <a:ext cx="1524000" cy="1431925"/>
            </a:xfrm>
            <a:custGeom>
              <a:avLst/>
              <a:gdLst>
                <a:gd name="T0" fmla="*/ 127 w 960"/>
                <a:gd name="T1" fmla="*/ 0 h 902"/>
                <a:gd name="T2" fmla="*/ 155 w 960"/>
                <a:gd name="T3" fmla="*/ 1 h 902"/>
                <a:gd name="T4" fmla="*/ 180 w 960"/>
                <a:gd name="T5" fmla="*/ 3 h 902"/>
                <a:gd name="T6" fmla="*/ 204 w 960"/>
                <a:gd name="T7" fmla="*/ 5 h 902"/>
                <a:gd name="T8" fmla="*/ 229 w 960"/>
                <a:gd name="T9" fmla="*/ 9 h 902"/>
                <a:gd name="T10" fmla="*/ 255 w 960"/>
                <a:gd name="T11" fmla="*/ 13 h 902"/>
                <a:gd name="T12" fmla="*/ 288 w 960"/>
                <a:gd name="T13" fmla="*/ 19 h 902"/>
                <a:gd name="T14" fmla="*/ 311 w 960"/>
                <a:gd name="T15" fmla="*/ 25 h 902"/>
                <a:gd name="T16" fmla="*/ 336 w 960"/>
                <a:gd name="T17" fmla="*/ 31 h 902"/>
                <a:gd name="T18" fmla="*/ 360 w 960"/>
                <a:gd name="T19" fmla="*/ 39 h 902"/>
                <a:gd name="T20" fmla="*/ 385 w 960"/>
                <a:gd name="T21" fmla="*/ 46 h 902"/>
                <a:gd name="T22" fmla="*/ 413 w 960"/>
                <a:gd name="T23" fmla="*/ 56 h 902"/>
                <a:gd name="T24" fmla="*/ 427 w 960"/>
                <a:gd name="T25" fmla="*/ 61 h 902"/>
                <a:gd name="T26" fmla="*/ 452 w 960"/>
                <a:gd name="T27" fmla="*/ 72 h 902"/>
                <a:gd name="T28" fmla="*/ 476 w 960"/>
                <a:gd name="T29" fmla="*/ 81 h 902"/>
                <a:gd name="T30" fmla="*/ 498 w 960"/>
                <a:gd name="T31" fmla="*/ 92 h 902"/>
                <a:gd name="T32" fmla="*/ 521 w 960"/>
                <a:gd name="T33" fmla="*/ 104 h 902"/>
                <a:gd name="T34" fmla="*/ 542 w 960"/>
                <a:gd name="T35" fmla="*/ 116 h 902"/>
                <a:gd name="T36" fmla="*/ 564 w 960"/>
                <a:gd name="T37" fmla="*/ 127 h 902"/>
                <a:gd name="T38" fmla="*/ 591 w 960"/>
                <a:gd name="T39" fmla="*/ 146 h 902"/>
                <a:gd name="T40" fmla="*/ 613 w 960"/>
                <a:gd name="T41" fmla="*/ 159 h 902"/>
                <a:gd name="T42" fmla="*/ 632 w 960"/>
                <a:gd name="T43" fmla="*/ 173 h 902"/>
                <a:gd name="T44" fmla="*/ 651 w 960"/>
                <a:gd name="T45" fmla="*/ 188 h 902"/>
                <a:gd name="T46" fmla="*/ 671 w 960"/>
                <a:gd name="T47" fmla="*/ 203 h 902"/>
                <a:gd name="T48" fmla="*/ 689 w 960"/>
                <a:gd name="T49" fmla="*/ 218 h 902"/>
                <a:gd name="T50" fmla="*/ 711 w 960"/>
                <a:gd name="T51" fmla="*/ 239 h 902"/>
                <a:gd name="T52" fmla="*/ 730 w 960"/>
                <a:gd name="T53" fmla="*/ 257 h 902"/>
                <a:gd name="T54" fmla="*/ 747 w 960"/>
                <a:gd name="T55" fmla="*/ 274 h 902"/>
                <a:gd name="T56" fmla="*/ 765 w 960"/>
                <a:gd name="T57" fmla="*/ 291 h 902"/>
                <a:gd name="T58" fmla="*/ 780 w 960"/>
                <a:gd name="T59" fmla="*/ 309 h 902"/>
                <a:gd name="T60" fmla="*/ 796 w 960"/>
                <a:gd name="T61" fmla="*/ 327 h 902"/>
                <a:gd name="T62" fmla="*/ 811 w 960"/>
                <a:gd name="T63" fmla="*/ 345 h 902"/>
                <a:gd name="T64" fmla="*/ 829 w 960"/>
                <a:gd name="T65" fmla="*/ 370 h 902"/>
                <a:gd name="T66" fmla="*/ 844 w 960"/>
                <a:gd name="T67" fmla="*/ 390 h 902"/>
                <a:gd name="T68" fmla="*/ 857 w 960"/>
                <a:gd name="T69" fmla="*/ 411 h 902"/>
                <a:gd name="T70" fmla="*/ 869 w 960"/>
                <a:gd name="T71" fmla="*/ 431 h 902"/>
                <a:gd name="T72" fmla="*/ 881 w 960"/>
                <a:gd name="T73" fmla="*/ 451 h 902"/>
                <a:gd name="T74" fmla="*/ 893 w 960"/>
                <a:gd name="T75" fmla="*/ 472 h 902"/>
                <a:gd name="T76" fmla="*/ 907 w 960"/>
                <a:gd name="T77" fmla="*/ 499 h 902"/>
                <a:gd name="T78" fmla="*/ 917 w 960"/>
                <a:gd name="T79" fmla="*/ 522 h 902"/>
                <a:gd name="T80" fmla="*/ 928 w 960"/>
                <a:gd name="T81" fmla="*/ 544 h 902"/>
                <a:gd name="T82" fmla="*/ 937 w 960"/>
                <a:gd name="T83" fmla="*/ 566 h 902"/>
                <a:gd name="T84" fmla="*/ 945 w 960"/>
                <a:gd name="T85" fmla="*/ 588 h 902"/>
                <a:gd name="T86" fmla="*/ 954 w 960"/>
                <a:gd name="T87" fmla="*/ 610 h 902"/>
                <a:gd name="T88" fmla="*/ 960 w 960"/>
                <a:gd name="T89" fmla="*/ 632 h 902"/>
                <a:gd name="T90" fmla="*/ 0 w 960"/>
                <a:gd name="T91" fmla="*/ 5 h 902"/>
                <a:gd name="T92" fmla="*/ 29 w 960"/>
                <a:gd name="T93" fmla="*/ 2 h 902"/>
                <a:gd name="T94" fmla="*/ 57 w 960"/>
                <a:gd name="T95" fmla="*/ 1 h 902"/>
                <a:gd name="T96" fmla="*/ 81 w 960"/>
                <a:gd name="T97" fmla="*/ 0 h 902"/>
                <a:gd name="T98" fmla="*/ 107 w 960"/>
                <a:gd name="T99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60" h="902">
                  <a:moveTo>
                    <a:pt x="107" y="0"/>
                  </a:moveTo>
                  <a:lnTo>
                    <a:pt x="127" y="0"/>
                  </a:lnTo>
                  <a:lnTo>
                    <a:pt x="132" y="0"/>
                  </a:lnTo>
                  <a:lnTo>
                    <a:pt x="155" y="1"/>
                  </a:lnTo>
                  <a:lnTo>
                    <a:pt x="163" y="2"/>
                  </a:lnTo>
                  <a:lnTo>
                    <a:pt x="180" y="3"/>
                  </a:lnTo>
                  <a:lnTo>
                    <a:pt x="189" y="4"/>
                  </a:lnTo>
                  <a:lnTo>
                    <a:pt x="204" y="5"/>
                  </a:lnTo>
                  <a:lnTo>
                    <a:pt x="215" y="6"/>
                  </a:lnTo>
                  <a:lnTo>
                    <a:pt x="229" y="9"/>
                  </a:lnTo>
                  <a:lnTo>
                    <a:pt x="240" y="11"/>
                  </a:lnTo>
                  <a:lnTo>
                    <a:pt x="255" y="13"/>
                  </a:lnTo>
                  <a:lnTo>
                    <a:pt x="264" y="15"/>
                  </a:lnTo>
                  <a:lnTo>
                    <a:pt x="288" y="19"/>
                  </a:lnTo>
                  <a:lnTo>
                    <a:pt x="296" y="21"/>
                  </a:lnTo>
                  <a:lnTo>
                    <a:pt x="311" y="25"/>
                  </a:lnTo>
                  <a:lnTo>
                    <a:pt x="322" y="28"/>
                  </a:lnTo>
                  <a:lnTo>
                    <a:pt x="336" y="31"/>
                  </a:lnTo>
                  <a:lnTo>
                    <a:pt x="348" y="34"/>
                  </a:lnTo>
                  <a:lnTo>
                    <a:pt x="360" y="39"/>
                  </a:lnTo>
                  <a:lnTo>
                    <a:pt x="371" y="42"/>
                  </a:lnTo>
                  <a:lnTo>
                    <a:pt x="385" y="46"/>
                  </a:lnTo>
                  <a:lnTo>
                    <a:pt x="396" y="49"/>
                  </a:lnTo>
                  <a:lnTo>
                    <a:pt x="413" y="56"/>
                  </a:lnTo>
                  <a:lnTo>
                    <a:pt x="419" y="58"/>
                  </a:lnTo>
                  <a:lnTo>
                    <a:pt x="427" y="61"/>
                  </a:lnTo>
                  <a:lnTo>
                    <a:pt x="442" y="67"/>
                  </a:lnTo>
                  <a:lnTo>
                    <a:pt x="452" y="72"/>
                  </a:lnTo>
                  <a:lnTo>
                    <a:pt x="465" y="77"/>
                  </a:lnTo>
                  <a:lnTo>
                    <a:pt x="476" y="81"/>
                  </a:lnTo>
                  <a:lnTo>
                    <a:pt x="488" y="88"/>
                  </a:lnTo>
                  <a:lnTo>
                    <a:pt x="498" y="92"/>
                  </a:lnTo>
                  <a:lnTo>
                    <a:pt x="510" y="98"/>
                  </a:lnTo>
                  <a:lnTo>
                    <a:pt x="521" y="104"/>
                  </a:lnTo>
                  <a:lnTo>
                    <a:pt x="533" y="110"/>
                  </a:lnTo>
                  <a:lnTo>
                    <a:pt x="542" y="116"/>
                  </a:lnTo>
                  <a:lnTo>
                    <a:pt x="555" y="123"/>
                  </a:lnTo>
                  <a:lnTo>
                    <a:pt x="564" y="127"/>
                  </a:lnTo>
                  <a:lnTo>
                    <a:pt x="583" y="140"/>
                  </a:lnTo>
                  <a:lnTo>
                    <a:pt x="591" y="146"/>
                  </a:lnTo>
                  <a:lnTo>
                    <a:pt x="603" y="153"/>
                  </a:lnTo>
                  <a:lnTo>
                    <a:pt x="613" y="159"/>
                  </a:lnTo>
                  <a:lnTo>
                    <a:pt x="623" y="167"/>
                  </a:lnTo>
                  <a:lnTo>
                    <a:pt x="632" y="173"/>
                  </a:lnTo>
                  <a:lnTo>
                    <a:pt x="644" y="182"/>
                  </a:lnTo>
                  <a:lnTo>
                    <a:pt x="651" y="188"/>
                  </a:lnTo>
                  <a:lnTo>
                    <a:pt x="663" y="197"/>
                  </a:lnTo>
                  <a:lnTo>
                    <a:pt x="671" y="203"/>
                  </a:lnTo>
                  <a:lnTo>
                    <a:pt x="682" y="213"/>
                  </a:lnTo>
                  <a:lnTo>
                    <a:pt x="689" y="218"/>
                  </a:lnTo>
                  <a:lnTo>
                    <a:pt x="707" y="234"/>
                  </a:lnTo>
                  <a:lnTo>
                    <a:pt x="711" y="239"/>
                  </a:lnTo>
                  <a:lnTo>
                    <a:pt x="724" y="250"/>
                  </a:lnTo>
                  <a:lnTo>
                    <a:pt x="730" y="257"/>
                  </a:lnTo>
                  <a:lnTo>
                    <a:pt x="741" y="266"/>
                  </a:lnTo>
                  <a:lnTo>
                    <a:pt x="747" y="274"/>
                  </a:lnTo>
                  <a:lnTo>
                    <a:pt x="757" y="285"/>
                  </a:lnTo>
                  <a:lnTo>
                    <a:pt x="765" y="291"/>
                  </a:lnTo>
                  <a:lnTo>
                    <a:pt x="774" y="302"/>
                  </a:lnTo>
                  <a:lnTo>
                    <a:pt x="780" y="309"/>
                  </a:lnTo>
                  <a:lnTo>
                    <a:pt x="790" y="321"/>
                  </a:lnTo>
                  <a:lnTo>
                    <a:pt x="796" y="327"/>
                  </a:lnTo>
                  <a:lnTo>
                    <a:pt x="811" y="345"/>
                  </a:lnTo>
                  <a:lnTo>
                    <a:pt x="811" y="345"/>
                  </a:lnTo>
                  <a:lnTo>
                    <a:pt x="824" y="365"/>
                  </a:lnTo>
                  <a:lnTo>
                    <a:pt x="829" y="370"/>
                  </a:lnTo>
                  <a:lnTo>
                    <a:pt x="838" y="383"/>
                  </a:lnTo>
                  <a:lnTo>
                    <a:pt x="844" y="390"/>
                  </a:lnTo>
                  <a:lnTo>
                    <a:pt x="851" y="403"/>
                  </a:lnTo>
                  <a:lnTo>
                    <a:pt x="857" y="411"/>
                  </a:lnTo>
                  <a:lnTo>
                    <a:pt x="864" y="424"/>
                  </a:lnTo>
                  <a:lnTo>
                    <a:pt x="869" y="431"/>
                  </a:lnTo>
                  <a:lnTo>
                    <a:pt x="877" y="444"/>
                  </a:lnTo>
                  <a:lnTo>
                    <a:pt x="881" y="451"/>
                  </a:lnTo>
                  <a:lnTo>
                    <a:pt x="891" y="467"/>
                  </a:lnTo>
                  <a:lnTo>
                    <a:pt x="893" y="472"/>
                  </a:lnTo>
                  <a:lnTo>
                    <a:pt x="904" y="492"/>
                  </a:lnTo>
                  <a:lnTo>
                    <a:pt x="907" y="499"/>
                  </a:lnTo>
                  <a:lnTo>
                    <a:pt x="914" y="513"/>
                  </a:lnTo>
                  <a:lnTo>
                    <a:pt x="917" y="522"/>
                  </a:lnTo>
                  <a:lnTo>
                    <a:pt x="924" y="535"/>
                  </a:lnTo>
                  <a:lnTo>
                    <a:pt x="928" y="544"/>
                  </a:lnTo>
                  <a:lnTo>
                    <a:pt x="934" y="556"/>
                  </a:lnTo>
                  <a:lnTo>
                    <a:pt x="937" y="566"/>
                  </a:lnTo>
                  <a:lnTo>
                    <a:pt x="942" y="579"/>
                  </a:lnTo>
                  <a:lnTo>
                    <a:pt x="945" y="588"/>
                  </a:lnTo>
                  <a:lnTo>
                    <a:pt x="951" y="601"/>
                  </a:lnTo>
                  <a:lnTo>
                    <a:pt x="954" y="610"/>
                  </a:lnTo>
                  <a:lnTo>
                    <a:pt x="960" y="632"/>
                  </a:lnTo>
                  <a:lnTo>
                    <a:pt x="960" y="632"/>
                  </a:lnTo>
                  <a:lnTo>
                    <a:pt x="101" y="902"/>
                  </a:lnTo>
                  <a:lnTo>
                    <a:pt x="0" y="5"/>
                  </a:lnTo>
                  <a:lnTo>
                    <a:pt x="25" y="3"/>
                  </a:lnTo>
                  <a:lnTo>
                    <a:pt x="29" y="2"/>
                  </a:lnTo>
                  <a:lnTo>
                    <a:pt x="49" y="1"/>
                  </a:lnTo>
                  <a:lnTo>
                    <a:pt x="57" y="1"/>
                  </a:lnTo>
                  <a:lnTo>
                    <a:pt x="74" y="0"/>
                  </a:lnTo>
                  <a:lnTo>
                    <a:pt x="81" y="0"/>
                  </a:lnTo>
                  <a:lnTo>
                    <a:pt x="100" y="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437937" y="3898900"/>
              <a:ext cx="11113" cy="30162"/>
            </a:xfrm>
            <a:custGeom>
              <a:avLst/>
              <a:gdLst>
                <a:gd name="T0" fmla="*/ 0 w 7"/>
                <a:gd name="T1" fmla="*/ 0 h 19"/>
                <a:gd name="T2" fmla="*/ 0 w 7"/>
                <a:gd name="T3" fmla="*/ 0 h 19"/>
                <a:gd name="T4" fmla="*/ 7 w 7"/>
                <a:gd name="T5" fmla="*/ 19 h 19"/>
                <a:gd name="T6" fmla="*/ 0 w 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lnTo>
                    <a:pt x="0" y="0"/>
                  </a:lnTo>
                  <a:lnTo>
                    <a:pt x="7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0074274" y="3898900"/>
              <a:ext cx="1430338" cy="933450"/>
            </a:xfrm>
            <a:custGeom>
              <a:avLst/>
              <a:gdLst>
                <a:gd name="T0" fmla="*/ 859 w 901"/>
                <a:gd name="T1" fmla="*/ 0 h 588"/>
                <a:gd name="T2" fmla="*/ 866 w 901"/>
                <a:gd name="T3" fmla="*/ 19 h 588"/>
                <a:gd name="T4" fmla="*/ 866 w 901"/>
                <a:gd name="T5" fmla="*/ 21 h 588"/>
                <a:gd name="T6" fmla="*/ 871 w 901"/>
                <a:gd name="T7" fmla="*/ 40 h 588"/>
                <a:gd name="T8" fmla="*/ 872 w 901"/>
                <a:gd name="T9" fmla="*/ 44 h 588"/>
                <a:gd name="T10" fmla="*/ 876 w 901"/>
                <a:gd name="T11" fmla="*/ 60 h 588"/>
                <a:gd name="T12" fmla="*/ 877 w 901"/>
                <a:gd name="T13" fmla="*/ 64 h 588"/>
                <a:gd name="T14" fmla="*/ 881 w 901"/>
                <a:gd name="T15" fmla="*/ 80 h 588"/>
                <a:gd name="T16" fmla="*/ 882 w 901"/>
                <a:gd name="T17" fmla="*/ 85 h 588"/>
                <a:gd name="T18" fmla="*/ 885 w 901"/>
                <a:gd name="T19" fmla="*/ 103 h 588"/>
                <a:gd name="T20" fmla="*/ 886 w 901"/>
                <a:gd name="T21" fmla="*/ 105 h 588"/>
                <a:gd name="T22" fmla="*/ 892 w 901"/>
                <a:gd name="T23" fmla="*/ 147 h 588"/>
                <a:gd name="T24" fmla="*/ 893 w 901"/>
                <a:gd name="T25" fmla="*/ 151 h 588"/>
                <a:gd name="T26" fmla="*/ 895 w 901"/>
                <a:gd name="T27" fmla="*/ 167 h 588"/>
                <a:gd name="T28" fmla="*/ 896 w 901"/>
                <a:gd name="T29" fmla="*/ 172 h 588"/>
                <a:gd name="T30" fmla="*/ 897 w 901"/>
                <a:gd name="T31" fmla="*/ 187 h 588"/>
                <a:gd name="T32" fmla="*/ 898 w 901"/>
                <a:gd name="T33" fmla="*/ 194 h 588"/>
                <a:gd name="T34" fmla="*/ 899 w 901"/>
                <a:gd name="T35" fmla="*/ 210 h 588"/>
                <a:gd name="T36" fmla="*/ 899 w 901"/>
                <a:gd name="T37" fmla="*/ 214 h 588"/>
                <a:gd name="T38" fmla="*/ 901 w 901"/>
                <a:gd name="T39" fmla="*/ 256 h 588"/>
                <a:gd name="T40" fmla="*/ 901 w 901"/>
                <a:gd name="T41" fmla="*/ 261 h 588"/>
                <a:gd name="T42" fmla="*/ 901 w 901"/>
                <a:gd name="T43" fmla="*/ 276 h 588"/>
                <a:gd name="T44" fmla="*/ 901 w 901"/>
                <a:gd name="T45" fmla="*/ 282 h 588"/>
                <a:gd name="T46" fmla="*/ 901 w 901"/>
                <a:gd name="T47" fmla="*/ 297 h 588"/>
                <a:gd name="T48" fmla="*/ 900 w 901"/>
                <a:gd name="T49" fmla="*/ 304 h 588"/>
                <a:gd name="T50" fmla="*/ 900 w 901"/>
                <a:gd name="T51" fmla="*/ 318 h 588"/>
                <a:gd name="T52" fmla="*/ 899 w 901"/>
                <a:gd name="T53" fmla="*/ 325 h 588"/>
                <a:gd name="T54" fmla="*/ 898 w 901"/>
                <a:gd name="T55" fmla="*/ 342 h 588"/>
                <a:gd name="T56" fmla="*/ 898 w 901"/>
                <a:gd name="T57" fmla="*/ 345 h 588"/>
                <a:gd name="T58" fmla="*/ 896 w 901"/>
                <a:gd name="T59" fmla="*/ 366 h 588"/>
                <a:gd name="T60" fmla="*/ 895 w 901"/>
                <a:gd name="T61" fmla="*/ 372 h 588"/>
                <a:gd name="T62" fmla="*/ 893 w 901"/>
                <a:gd name="T63" fmla="*/ 387 h 588"/>
                <a:gd name="T64" fmla="*/ 892 w 901"/>
                <a:gd name="T65" fmla="*/ 395 h 588"/>
                <a:gd name="T66" fmla="*/ 890 w 901"/>
                <a:gd name="T67" fmla="*/ 407 h 588"/>
                <a:gd name="T68" fmla="*/ 889 w 901"/>
                <a:gd name="T69" fmla="*/ 416 h 588"/>
                <a:gd name="T70" fmla="*/ 887 w 901"/>
                <a:gd name="T71" fmla="*/ 428 h 588"/>
                <a:gd name="T72" fmla="*/ 885 w 901"/>
                <a:gd name="T73" fmla="*/ 436 h 588"/>
                <a:gd name="T74" fmla="*/ 883 w 901"/>
                <a:gd name="T75" fmla="*/ 450 h 588"/>
                <a:gd name="T76" fmla="*/ 881 w 901"/>
                <a:gd name="T77" fmla="*/ 457 h 588"/>
                <a:gd name="T78" fmla="*/ 876 w 901"/>
                <a:gd name="T79" fmla="*/ 477 h 588"/>
                <a:gd name="T80" fmla="*/ 875 w 901"/>
                <a:gd name="T81" fmla="*/ 483 h 588"/>
                <a:gd name="T82" fmla="*/ 871 w 901"/>
                <a:gd name="T83" fmla="*/ 497 h 588"/>
                <a:gd name="T84" fmla="*/ 869 w 901"/>
                <a:gd name="T85" fmla="*/ 506 h 588"/>
                <a:gd name="T86" fmla="*/ 866 w 901"/>
                <a:gd name="T87" fmla="*/ 518 h 588"/>
                <a:gd name="T88" fmla="*/ 864 w 901"/>
                <a:gd name="T89" fmla="*/ 527 h 588"/>
                <a:gd name="T90" fmla="*/ 859 w 901"/>
                <a:gd name="T91" fmla="*/ 539 h 588"/>
                <a:gd name="T92" fmla="*/ 857 w 901"/>
                <a:gd name="T93" fmla="*/ 548 h 588"/>
                <a:gd name="T94" fmla="*/ 853 w 901"/>
                <a:gd name="T95" fmla="*/ 559 h 588"/>
                <a:gd name="T96" fmla="*/ 850 w 901"/>
                <a:gd name="T97" fmla="*/ 568 h 588"/>
                <a:gd name="T98" fmla="*/ 844 w 901"/>
                <a:gd name="T99" fmla="*/ 584 h 588"/>
                <a:gd name="T100" fmla="*/ 842 w 901"/>
                <a:gd name="T101" fmla="*/ 588 h 588"/>
                <a:gd name="T102" fmla="*/ 0 w 901"/>
                <a:gd name="T103" fmla="*/ 270 h 588"/>
                <a:gd name="T104" fmla="*/ 859 w 901"/>
                <a:gd name="T105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1" h="588">
                  <a:moveTo>
                    <a:pt x="859" y="0"/>
                  </a:moveTo>
                  <a:lnTo>
                    <a:pt x="866" y="19"/>
                  </a:lnTo>
                  <a:lnTo>
                    <a:pt x="866" y="21"/>
                  </a:lnTo>
                  <a:lnTo>
                    <a:pt x="871" y="40"/>
                  </a:lnTo>
                  <a:lnTo>
                    <a:pt x="872" y="44"/>
                  </a:lnTo>
                  <a:lnTo>
                    <a:pt x="876" y="60"/>
                  </a:lnTo>
                  <a:lnTo>
                    <a:pt x="877" y="64"/>
                  </a:lnTo>
                  <a:lnTo>
                    <a:pt x="881" y="80"/>
                  </a:lnTo>
                  <a:lnTo>
                    <a:pt x="882" y="85"/>
                  </a:lnTo>
                  <a:lnTo>
                    <a:pt x="885" y="103"/>
                  </a:lnTo>
                  <a:lnTo>
                    <a:pt x="886" y="105"/>
                  </a:lnTo>
                  <a:lnTo>
                    <a:pt x="892" y="147"/>
                  </a:lnTo>
                  <a:lnTo>
                    <a:pt x="893" y="151"/>
                  </a:lnTo>
                  <a:lnTo>
                    <a:pt x="895" y="167"/>
                  </a:lnTo>
                  <a:lnTo>
                    <a:pt x="896" y="172"/>
                  </a:lnTo>
                  <a:lnTo>
                    <a:pt x="897" y="187"/>
                  </a:lnTo>
                  <a:lnTo>
                    <a:pt x="898" y="194"/>
                  </a:lnTo>
                  <a:lnTo>
                    <a:pt x="899" y="210"/>
                  </a:lnTo>
                  <a:lnTo>
                    <a:pt x="899" y="214"/>
                  </a:lnTo>
                  <a:lnTo>
                    <a:pt x="901" y="256"/>
                  </a:lnTo>
                  <a:lnTo>
                    <a:pt x="901" y="261"/>
                  </a:lnTo>
                  <a:lnTo>
                    <a:pt x="901" y="276"/>
                  </a:lnTo>
                  <a:lnTo>
                    <a:pt x="901" y="282"/>
                  </a:lnTo>
                  <a:lnTo>
                    <a:pt x="901" y="297"/>
                  </a:lnTo>
                  <a:lnTo>
                    <a:pt x="900" y="304"/>
                  </a:lnTo>
                  <a:lnTo>
                    <a:pt x="900" y="318"/>
                  </a:lnTo>
                  <a:lnTo>
                    <a:pt x="899" y="325"/>
                  </a:lnTo>
                  <a:lnTo>
                    <a:pt x="898" y="342"/>
                  </a:lnTo>
                  <a:lnTo>
                    <a:pt x="898" y="345"/>
                  </a:lnTo>
                  <a:lnTo>
                    <a:pt x="896" y="366"/>
                  </a:lnTo>
                  <a:lnTo>
                    <a:pt x="895" y="372"/>
                  </a:lnTo>
                  <a:lnTo>
                    <a:pt x="893" y="387"/>
                  </a:lnTo>
                  <a:lnTo>
                    <a:pt x="892" y="395"/>
                  </a:lnTo>
                  <a:lnTo>
                    <a:pt x="890" y="407"/>
                  </a:lnTo>
                  <a:lnTo>
                    <a:pt x="889" y="416"/>
                  </a:lnTo>
                  <a:lnTo>
                    <a:pt x="887" y="428"/>
                  </a:lnTo>
                  <a:lnTo>
                    <a:pt x="885" y="436"/>
                  </a:lnTo>
                  <a:lnTo>
                    <a:pt x="883" y="450"/>
                  </a:lnTo>
                  <a:lnTo>
                    <a:pt x="881" y="457"/>
                  </a:lnTo>
                  <a:lnTo>
                    <a:pt x="876" y="477"/>
                  </a:lnTo>
                  <a:lnTo>
                    <a:pt x="875" y="483"/>
                  </a:lnTo>
                  <a:lnTo>
                    <a:pt x="871" y="497"/>
                  </a:lnTo>
                  <a:lnTo>
                    <a:pt x="869" y="506"/>
                  </a:lnTo>
                  <a:lnTo>
                    <a:pt x="866" y="518"/>
                  </a:lnTo>
                  <a:lnTo>
                    <a:pt x="864" y="527"/>
                  </a:lnTo>
                  <a:lnTo>
                    <a:pt x="859" y="539"/>
                  </a:lnTo>
                  <a:lnTo>
                    <a:pt x="857" y="548"/>
                  </a:lnTo>
                  <a:lnTo>
                    <a:pt x="853" y="559"/>
                  </a:lnTo>
                  <a:lnTo>
                    <a:pt x="850" y="568"/>
                  </a:lnTo>
                  <a:lnTo>
                    <a:pt x="844" y="584"/>
                  </a:lnTo>
                  <a:lnTo>
                    <a:pt x="842" y="588"/>
                  </a:lnTo>
                  <a:lnTo>
                    <a:pt x="0" y="27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chemeClr val="tx1">
                <a:alpha val="41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0074274" y="4327525"/>
              <a:ext cx="1336675" cy="1308100"/>
            </a:xfrm>
            <a:custGeom>
              <a:avLst/>
              <a:gdLst>
                <a:gd name="T0" fmla="*/ 0 w 842"/>
                <a:gd name="T1" fmla="*/ 0 h 824"/>
                <a:gd name="T2" fmla="*/ 842 w 842"/>
                <a:gd name="T3" fmla="*/ 318 h 824"/>
                <a:gd name="T4" fmla="*/ 834 w 842"/>
                <a:gd name="T5" fmla="*/ 340 h 824"/>
                <a:gd name="T6" fmla="*/ 830 w 842"/>
                <a:gd name="T7" fmla="*/ 348 h 824"/>
                <a:gd name="T8" fmla="*/ 825 w 842"/>
                <a:gd name="T9" fmla="*/ 361 h 824"/>
                <a:gd name="T10" fmla="*/ 821 w 842"/>
                <a:gd name="T11" fmla="*/ 371 h 824"/>
                <a:gd name="T12" fmla="*/ 815 w 842"/>
                <a:gd name="T13" fmla="*/ 382 h 824"/>
                <a:gd name="T14" fmla="*/ 810 w 842"/>
                <a:gd name="T15" fmla="*/ 392 h 824"/>
                <a:gd name="T16" fmla="*/ 806 w 842"/>
                <a:gd name="T17" fmla="*/ 403 h 824"/>
                <a:gd name="T18" fmla="*/ 800 w 842"/>
                <a:gd name="T19" fmla="*/ 412 h 824"/>
                <a:gd name="T20" fmla="*/ 795 w 842"/>
                <a:gd name="T21" fmla="*/ 423 h 824"/>
                <a:gd name="T22" fmla="*/ 790 w 842"/>
                <a:gd name="T23" fmla="*/ 433 h 824"/>
                <a:gd name="T24" fmla="*/ 783 w 842"/>
                <a:gd name="T25" fmla="*/ 443 h 824"/>
                <a:gd name="T26" fmla="*/ 779 w 842"/>
                <a:gd name="T27" fmla="*/ 452 h 824"/>
                <a:gd name="T28" fmla="*/ 773 w 842"/>
                <a:gd name="T29" fmla="*/ 463 h 824"/>
                <a:gd name="T30" fmla="*/ 767 w 842"/>
                <a:gd name="T31" fmla="*/ 471 h 824"/>
                <a:gd name="T32" fmla="*/ 761 w 842"/>
                <a:gd name="T33" fmla="*/ 482 h 824"/>
                <a:gd name="T34" fmla="*/ 756 w 842"/>
                <a:gd name="T35" fmla="*/ 489 h 824"/>
                <a:gd name="T36" fmla="*/ 748 w 842"/>
                <a:gd name="T37" fmla="*/ 501 h 824"/>
                <a:gd name="T38" fmla="*/ 744 w 842"/>
                <a:gd name="T39" fmla="*/ 509 h 824"/>
                <a:gd name="T40" fmla="*/ 735 w 842"/>
                <a:gd name="T41" fmla="*/ 519 h 824"/>
                <a:gd name="T42" fmla="*/ 731 w 842"/>
                <a:gd name="T43" fmla="*/ 526 h 824"/>
                <a:gd name="T44" fmla="*/ 722 w 842"/>
                <a:gd name="T45" fmla="*/ 537 h 824"/>
                <a:gd name="T46" fmla="*/ 718 w 842"/>
                <a:gd name="T47" fmla="*/ 544 h 824"/>
                <a:gd name="T48" fmla="*/ 708 w 842"/>
                <a:gd name="T49" fmla="*/ 556 h 824"/>
                <a:gd name="T50" fmla="*/ 704 w 842"/>
                <a:gd name="T51" fmla="*/ 561 h 824"/>
                <a:gd name="T52" fmla="*/ 695 w 842"/>
                <a:gd name="T53" fmla="*/ 573 h 824"/>
                <a:gd name="T54" fmla="*/ 690 w 842"/>
                <a:gd name="T55" fmla="*/ 578 h 824"/>
                <a:gd name="T56" fmla="*/ 681 w 842"/>
                <a:gd name="T57" fmla="*/ 590 h 824"/>
                <a:gd name="T58" fmla="*/ 676 w 842"/>
                <a:gd name="T59" fmla="*/ 594 h 824"/>
                <a:gd name="T60" fmla="*/ 666 w 842"/>
                <a:gd name="T61" fmla="*/ 607 h 824"/>
                <a:gd name="T62" fmla="*/ 661 w 842"/>
                <a:gd name="T63" fmla="*/ 610 h 824"/>
                <a:gd name="T64" fmla="*/ 650 w 842"/>
                <a:gd name="T65" fmla="*/ 623 h 824"/>
                <a:gd name="T66" fmla="*/ 646 w 842"/>
                <a:gd name="T67" fmla="*/ 626 h 824"/>
                <a:gd name="T68" fmla="*/ 635 w 842"/>
                <a:gd name="T69" fmla="*/ 639 h 824"/>
                <a:gd name="T70" fmla="*/ 632 w 842"/>
                <a:gd name="T71" fmla="*/ 642 h 824"/>
                <a:gd name="T72" fmla="*/ 619 w 842"/>
                <a:gd name="T73" fmla="*/ 654 h 824"/>
                <a:gd name="T74" fmla="*/ 617 w 842"/>
                <a:gd name="T75" fmla="*/ 657 h 824"/>
                <a:gd name="T76" fmla="*/ 603 w 842"/>
                <a:gd name="T77" fmla="*/ 669 h 824"/>
                <a:gd name="T78" fmla="*/ 601 w 842"/>
                <a:gd name="T79" fmla="*/ 671 h 824"/>
                <a:gd name="T80" fmla="*/ 586 w 842"/>
                <a:gd name="T81" fmla="*/ 684 h 824"/>
                <a:gd name="T82" fmla="*/ 583 w 842"/>
                <a:gd name="T83" fmla="*/ 686 h 824"/>
                <a:gd name="T84" fmla="*/ 568 w 842"/>
                <a:gd name="T85" fmla="*/ 698 h 824"/>
                <a:gd name="T86" fmla="*/ 567 w 842"/>
                <a:gd name="T87" fmla="*/ 699 h 824"/>
                <a:gd name="T88" fmla="*/ 551 w 842"/>
                <a:gd name="T89" fmla="*/ 712 h 824"/>
                <a:gd name="T90" fmla="*/ 550 w 842"/>
                <a:gd name="T91" fmla="*/ 713 h 824"/>
                <a:gd name="T92" fmla="*/ 534 w 842"/>
                <a:gd name="T93" fmla="*/ 725 h 824"/>
                <a:gd name="T94" fmla="*/ 533 w 842"/>
                <a:gd name="T95" fmla="*/ 726 h 824"/>
                <a:gd name="T96" fmla="*/ 516 w 842"/>
                <a:gd name="T97" fmla="*/ 737 h 824"/>
                <a:gd name="T98" fmla="*/ 515 w 842"/>
                <a:gd name="T99" fmla="*/ 738 h 824"/>
                <a:gd name="T100" fmla="*/ 498 w 842"/>
                <a:gd name="T101" fmla="*/ 750 h 824"/>
                <a:gd name="T102" fmla="*/ 497 w 842"/>
                <a:gd name="T103" fmla="*/ 750 h 824"/>
                <a:gd name="T104" fmla="*/ 480 w 842"/>
                <a:gd name="T105" fmla="*/ 762 h 824"/>
                <a:gd name="T106" fmla="*/ 479 w 842"/>
                <a:gd name="T107" fmla="*/ 762 h 824"/>
                <a:gd name="T108" fmla="*/ 460 w 842"/>
                <a:gd name="T109" fmla="*/ 774 h 824"/>
                <a:gd name="T110" fmla="*/ 460 w 842"/>
                <a:gd name="T111" fmla="*/ 774 h 824"/>
                <a:gd name="T112" fmla="*/ 413 w 842"/>
                <a:gd name="T113" fmla="*/ 800 h 824"/>
                <a:gd name="T114" fmla="*/ 363 w 842"/>
                <a:gd name="T115" fmla="*/ 824 h 824"/>
                <a:gd name="T116" fmla="*/ 0 w 842"/>
                <a:gd name="T11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42" h="824">
                  <a:moveTo>
                    <a:pt x="0" y="0"/>
                  </a:moveTo>
                  <a:lnTo>
                    <a:pt x="842" y="318"/>
                  </a:lnTo>
                  <a:lnTo>
                    <a:pt x="834" y="340"/>
                  </a:lnTo>
                  <a:lnTo>
                    <a:pt x="830" y="348"/>
                  </a:lnTo>
                  <a:lnTo>
                    <a:pt x="825" y="361"/>
                  </a:lnTo>
                  <a:lnTo>
                    <a:pt x="821" y="371"/>
                  </a:lnTo>
                  <a:lnTo>
                    <a:pt x="815" y="382"/>
                  </a:lnTo>
                  <a:lnTo>
                    <a:pt x="810" y="392"/>
                  </a:lnTo>
                  <a:lnTo>
                    <a:pt x="806" y="403"/>
                  </a:lnTo>
                  <a:lnTo>
                    <a:pt x="800" y="412"/>
                  </a:lnTo>
                  <a:lnTo>
                    <a:pt x="795" y="423"/>
                  </a:lnTo>
                  <a:lnTo>
                    <a:pt x="790" y="433"/>
                  </a:lnTo>
                  <a:lnTo>
                    <a:pt x="783" y="443"/>
                  </a:lnTo>
                  <a:lnTo>
                    <a:pt x="779" y="452"/>
                  </a:lnTo>
                  <a:lnTo>
                    <a:pt x="773" y="463"/>
                  </a:lnTo>
                  <a:lnTo>
                    <a:pt x="767" y="471"/>
                  </a:lnTo>
                  <a:lnTo>
                    <a:pt x="761" y="482"/>
                  </a:lnTo>
                  <a:lnTo>
                    <a:pt x="756" y="489"/>
                  </a:lnTo>
                  <a:lnTo>
                    <a:pt x="748" y="501"/>
                  </a:lnTo>
                  <a:lnTo>
                    <a:pt x="744" y="509"/>
                  </a:lnTo>
                  <a:lnTo>
                    <a:pt x="735" y="519"/>
                  </a:lnTo>
                  <a:lnTo>
                    <a:pt x="731" y="526"/>
                  </a:lnTo>
                  <a:lnTo>
                    <a:pt x="722" y="537"/>
                  </a:lnTo>
                  <a:lnTo>
                    <a:pt x="718" y="544"/>
                  </a:lnTo>
                  <a:lnTo>
                    <a:pt x="708" y="556"/>
                  </a:lnTo>
                  <a:lnTo>
                    <a:pt x="704" y="561"/>
                  </a:lnTo>
                  <a:lnTo>
                    <a:pt x="695" y="573"/>
                  </a:lnTo>
                  <a:lnTo>
                    <a:pt x="690" y="578"/>
                  </a:lnTo>
                  <a:lnTo>
                    <a:pt x="681" y="590"/>
                  </a:lnTo>
                  <a:lnTo>
                    <a:pt x="676" y="594"/>
                  </a:lnTo>
                  <a:lnTo>
                    <a:pt x="666" y="607"/>
                  </a:lnTo>
                  <a:lnTo>
                    <a:pt x="661" y="610"/>
                  </a:lnTo>
                  <a:lnTo>
                    <a:pt x="650" y="623"/>
                  </a:lnTo>
                  <a:lnTo>
                    <a:pt x="646" y="626"/>
                  </a:lnTo>
                  <a:lnTo>
                    <a:pt x="635" y="639"/>
                  </a:lnTo>
                  <a:lnTo>
                    <a:pt x="632" y="642"/>
                  </a:lnTo>
                  <a:lnTo>
                    <a:pt x="619" y="654"/>
                  </a:lnTo>
                  <a:lnTo>
                    <a:pt x="617" y="657"/>
                  </a:lnTo>
                  <a:lnTo>
                    <a:pt x="603" y="669"/>
                  </a:lnTo>
                  <a:lnTo>
                    <a:pt x="601" y="671"/>
                  </a:lnTo>
                  <a:lnTo>
                    <a:pt x="586" y="684"/>
                  </a:lnTo>
                  <a:lnTo>
                    <a:pt x="583" y="686"/>
                  </a:lnTo>
                  <a:lnTo>
                    <a:pt x="568" y="698"/>
                  </a:lnTo>
                  <a:lnTo>
                    <a:pt x="567" y="699"/>
                  </a:lnTo>
                  <a:lnTo>
                    <a:pt x="551" y="712"/>
                  </a:lnTo>
                  <a:lnTo>
                    <a:pt x="550" y="713"/>
                  </a:lnTo>
                  <a:lnTo>
                    <a:pt x="534" y="725"/>
                  </a:lnTo>
                  <a:lnTo>
                    <a:pt x="533" y="726"/>
                  </a:lnTo>
                  <a:lnTo>
                    <a:pt x="516" y="737"/>
                  </a:lnTo>
                  <a:lnTo>
                    <a:pt x="515" y="738"/>
                  </a:lnTo>
                  <a:lnTo>
                    <a:pt x="498" y="750"/>
                  </a:lnTo>
                  <a:lnTo>
                    <a:pt x="497" y="750"/>
                  </a:lnTo>
                  <a:lnTo>
                    <a:pt x="480" y="762"/>
                  </a:lnTo>
                  <a:lnTo>
                    <a:pt x="479" y="762"/>
                  </a:lnTo>
                  <a:lnTo>
                    <a:pt x="460" y="774"/>
                  </a:lnTo>
                  <a:lnTo>
                    <a:pt x="460" y="774"/>
                  </a:lnTo>
                  <a:lnTo>
                    <a:pt x="413" y="800"/>
                  </a:lnTo>
                  <a:lnTo>
                    <a:pt x="363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2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34" name="Group 8"/>
            <p:cNvGrpSpPr/>
            <p:nvPr/>
          </p:nvGrpSpPr>
          <p:grpSpPr>
            <a:xfrm>
              <a:off x="5441949" y="1524000"/>
              <a:ext cx="3182938" cy="2933700"/>
              <a:chOff x="4951412" y="1143000"/>
              <a:chExt cx="3182938" cy="2933700"/>
            </a:xfrm>
            <a:solidFill>
              <a:schemeClr val="tx1">
                <a:alpha val="17000"/>
              </a:schemeClr>
            </a:solidFill>
          </p:grpSpPr>
          <p:sp>
            <p:nvSpPr>
              <p:cNvPr id="87" name="Rectangle 16"/>
              <p:cNvSpPr>
                <a:spLocks noChangeArrowheads="1"/>
              </p:cNvSpPr>
              <p:nvPr/>
            </p:nvSpPr>
            <p:spPr bwMode="auto">
              <a:xfrm>
                <a:off x="4951412" y="3568700"/>
                <a:ext cx="3182938" cy="5080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17"/>
              <p:cNvSpPr>
                <a:spLocks noChangeArrowheads="1"/>
              </p:cNvSpPr>
              <p:nvPr/>
            </p:nvSpPr>
            <p:spPr bwMode="auto">
              <a:xfrm>
                <a:off x="4951412" y="1143000"/>
                <a:ext cx="565150" cy="23288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Rectangle 18"/>
              <p:cNvSpPr>
                <a:spLocks noChangeArrowheads="1"/>
              </p:cNvSpPr>
              <p:nvPr/>
            </p:nvSpPr>
            <p:spPr bwMode="auto">
              <a:xfrm>
                <a:off x="5605462" y="2020888"/>
                <a:ext cx="566738" cy="145097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Rectangle 19"/>
              <p:cNvSpPr>
                <a:spLocks noChangeArrowheads="1"/>
              </p:cNvSpPr>
              <p:nvPr/>
            </p:nvSpPr>
            <p:spPr bwMode="auto">
              <a:xfrm>
                <a:off x="6259512" y="2513013"/>
                <a:ext cx="565150" cy="95885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Rectangle 20"/>
              <p:cNvSpPr>
                <a:spLocks noChangeArrowheads="1"/>
              </p:cNvSpPr>
              <p:nvPr/>
            </p:nvSpPr>
            <p:spPr bwMode="auto">
              <a:xfrm>
                <a:off x="6913562" y="2063750"/>
                <a:ext cx="566738" cy="140811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Rectangle 21"/>
              <p:cNvSpPr>
                <a:spLocks noChangeArrowheads="1"/>
              </p:cNvSpPr>
              <p:nvPr/>
            </p:nvSpPr>
            <p:spPr bwMode="auto">
              <a:xfrm>
                <a:off x="7569200" y="2463800"/>
                <a:ext cx="565150" cy="100806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" name="Group 7"/>
            <p:cNvGrpSpPr/>
            <p:nvPr/>
          </p:nvGrpSpPr>
          <p:grpSpPr>
            <a:xfrm>
              <a:off x="7423149" y="2133600"/>
              <a:ext cx="2117725" cy="3279774"/>
              <a:chOff x="6613525" y="1998663"/>
              <a:chExt cx="2117725" cy="3279774"/>
            </a:xfrm>
          </p:grpSpPr>
          <p:sp>
            <p:nvSpPr>
              <p:cNvPr id="45" name="Rectangle 22"/>
              <p:cNvSpPr>
                <a:spLocks noChangeArrowheads="1"/>
              </p:cNvSpPr>
              <p:nvPr/>
            </p:nvSpPr>
            <p:spPr bwMode="auto">
              <a:xfrm>
                <a:off x="6613525" y="1998663"/>
                <a:ext cx="2117725" cy="19399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6" name="Group 5"/>
              <p:cNvGrpSpPr/>
              <p:nvPr/>
            </p:nvGrpSpPr>
            <p:grpSpPr>
              <a:xfrm>
                <a:off x="6807200" y="2208213"/>
                <a:ext cx="1728788" cy="414337"/>
                <a:chOff x="6807200" y="2208213"/>
                <a:chExt cx="1728788" cy="414337"/>
              </a:xfrm>
            </p:grpSpPr>
            <p:sp>
              <p:nvSpPr>
                <p:cNvPr id="82" name="Rectangle 23"/>
                <p:cNvSpPr>
                  <a:spLocks noChangeArrowheads="1"/>
                </p:cNvSpPr>
                <p:nvPr/>
              </p:nvSpPr>
              <p:spPr bwMode="auto">
                <a:xfrm>
                  <a:off x="7158037" y="2208213"/>
                  <a:ext cx="1028700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Rectangle 24"/>
                <p:cNvSpPr>
                  <a:spLocks noChangeArrowheads="1"/>
                </p:cNvSpPr>
                <p:nvPr/>
              </p:nvSpPr>
              <p:spPr bwMode="auto">
                <a:xfrm>
                  <a:off x="6807200" y="2324100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Rectangle 25"/>
                <p:cNvSpPr>
                  <a:spLocks noChangeArrowheads="1"/>
                </p:cNvSpPr>
                <p:nvPr/>
              </p:nvSpPr>
              <p:spPr bwMode="auto">
                <a:xfrm>
                  <a:off x="6807200" y="240823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Rectangle 26"/>
                <p:cNvSpPr>
                  <a:spLocks noChangeArrowheads="1"/>
                </p:cNvSpPr>
                <p:nvPr/>
              </p:nvSpPr>
              <p:spPr bwMode="auto">
                <a:xfrm>
                  <a:off x="6807200" y="2490788"/>
                  <a:ext cx="1728788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Rectangle 27"/>
                <p:cNvSpPr>
                  <a:spLocks noChangeArrowheads="1"/>
                </p:cNvSpPr>
                <p:nvPr/>
              </p:nvSpPr>
              <p:spPr bwMode="auto">
                <a:xfrm>
                  <a:off x="6807200" y="2574925"/>
                  <a:ext cx="811213" cy="47625"/>
                </a:xfrm>
                <a:prstGeom prst="rect">
                  <a:avLst/>
                </a:prstGeom>
                <a:solidFill>
                  <a:schemeClr val="accent1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399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47" name="Freeform 28"/>
              <p:cNvSpPr>
                <a:spLocks/>
              </p:cNvSpPr>
              <p:nvPr/>
            </p:nvSpPr>
            <p:spPr bwMode="auto">
              <a:xfrm>
                <a:off x="6613525" y="2686050"/>
                <a:ext cx="2117725" cy="2592387"/>
              </a:xfrm>
              <a:custGeom>
                <a:avLst/>
                <a:gdLst>
                  <a:gd name="T0" fmla="*/ 113 w 1334"/>
                  <a:gd name="T1" fmla="*/ 0 h 1633"/>
                  <a:gd name="T2" fmla="*/ 1219 w 1334"/>
                  <a:gd name="T3" fmla="*/ 0 h 1633"/>
                  <a:gd name="T4" fmla="*/ 1245 w 1334"/>
                  <a:gd name="T5" fmla="*/ 3 h 1633"/>
                  <a:gd name="T6" fmla="*/ 1270 w 1334"/>
                  <a:gd name="T7" fmla="*/ 12 h 1633"/>
                  <a:gd name="T8" fmla="*/ 1291 w 1334"/>
                  <a:gd name="T9" fmla="*/ 25 h 1633"/>
                  <a:gd name="T10" fmla="*/ 1308 w 1334"/>
                  <a:gd name="T11" fmla="*/ 43 h 1633"/>
                  <a:gd name="T12" fmla="*/ 1322 w 1334"/>
                  <a:gd name="T13" fmla="*/ 64 h 1633"/>
                  <a:gd name="T14" fmla="*/ 1331 w 1334"/>
                  <a:gd name="T15" fmla="*/ 88 h 1633"/>
                  <a:gd name="T16" fmla="*/ 1334 w 1334"/>
                  <a:gd name="T17" fmla="*/ 114 h 1633"/>
                  <a:gd name="T18" fmla="*/ 1334 w 1334"/>
                  <a:gd name="T19" fmla="*/ 1519 h 1633"/>
                  <a:gd name="T20" fmla="*/ 1331 w 1334"/>
                  <a:gd name="T21" fmla="*/ 1544 h 1633"/>
                  <a:gd name="T22" fmla="*/ 1322 w 1334"/>
                  <a:gd name="T23" fmla="*/ 1569 h 1633"/>
                  <a:gd name="T24" fmla="*/ 1308 w 1334"/>
                  <a:gd name="T25" fmla="*/ 1590 h 1633"/>
                  <a:gd name="T26" fmla="*/ 1291 w 1334"/>
                  <a:gd name="T27" fmla="*/ 1607 h 1633"/>
                  <a:gd name="T28" fmla="*/ 1270 w 1334"/>
                  <a:gd name="T29" fmla="*/ 1621 h 1633"/>
                  <a:gd name="T30" fmla="*/ 1245 w 1334"/>
                  <a:gd name="T31" fmla="*/ 1630 h 1633"/>
                  <a:gd name="T32" fmla="*/ 1219 w 1334"/>
                  <a:gd name="T33" fmla="*/ 1633 h 1633"/>
                  <a:gd name="T34" fmla="*/ 113 w 1334"/>
                  <a:gd name="T35" fmla="*/ 1633 h 1633"/>
                  <a:gd name="T36" fmla="*/ 87 w 1334"/>
                  <a:gd name="T37" fmla="*/ 1630 h 1633"/>
                  <a:gd name="T38" fmla="*/ 64 w 1334"/>
                  <a:gd name="T39" fmla="*/ 1621 h 1633"/>
                  <a:gd name="T40" fmla="*/ 42 w 1334"/>
                  <a:gd name="T41" fmla="*/ 1607 h 1633"/>
                  <a:gd name="T42" fmla="*/ 24 w 1334"/>
                  <a:gd name="T43" fmla="*/ 1590 h 1633"/>
                  <a:gd name="T44" fmla="*/ 11 w 1334"/>
                  <a:gd name="T45" fmla="*/ 1569 h 1633"/>
                  <a:gd name="T46" fmla="*/ 3 w 1334"/>
                  <a:gd name="T47" fmla="*/ 1544 h 1633"/>
                  <a:gd name="T48" fmla="*/ 0 w 1334"/>
                  <a:gd name="T49" fmla="*/ 1519 h 1633"/>
                  <a:gd name="T50" fmla="*/ 0 w 1334"/>
                  <a:gd name="T51" fmla="*/ 114 h 1633"/>
                  <a:gd name="T52" fmla="*/ 3 w 1334"/>
                  <a:gd name="T53" fmla="*/ 88 h 1633"/>
                  <a:gd name="T54" fmla="*/ 11 w 1334"/>
                  <a:gd name="T55" fmla="*/ 64 h 1633"/>
                  <a:gd name="T56" fmla="*/ 24 w 1334"/>
                  <a:gd name="T57" fmla="*/ 43 h 1633"/>
                  <a:gd name="T58" fmla="*/ 42 w 1334"/>
                  <a:gd name="T59" fmla="*/ 25 h 1633"/>
                  <a:gd name="T60" fmla="*/ 64 w 1334"/>
                  <a:gd name="T61" fmla="*/ 12 h 1633"/>
                  <a:gd name="T62" fmla="*/ 87 w 1334"/>
                  <a:gd name="T63" fmla="*/ 3 h 1633"/>
                  <a:gd name="T64" fmla="*/ 113 w 1334"/>
                  <a:gd name="T65" fmla="*/ 0 h 1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4" h="1633">
                    <a:moveTo>
                      <a:pt x="113" y="0"/>
                    </a:moveTo>
                    <a:lnTo>
                      <a:pt x="1219" y="0"/>
                    </a:lnTo>
                    <a:lnTo>
                      <a:pt x="1245" y="3"/>
                    </a:lnTo>
                    <a:lnTo>
                      <a:pt x="1270" y="12"/>
                    </a:lnTo>
                    <a:lnTo>
                      <a:pt x="1291" y="25"/>
                    </a:lnTo>
                    <a:lnTo>
                      <a:pt x="1308" y="43"/>
                    </a:lnTo>
                    <a:lnTo>
                      <a:pt x="1322" y="64"/>
                    </a:lnTo>
                    <a:lnTo>
                      <a:pt x="1331" y="88"/>
                    </a:lnTo>
                    <a:lnTo>
                      <a:pt x="1334" y="114"/>
                    </a:lnTo>
                    <a:lnTo>
                      <a:pt x="1334" y="1519"/>
                    </a:lnTo>
                    <a:lnTo>
                      <a:pt x="1331" y="1544"/>
                    </a:lnTo>
                    <a:lnTo>
                      <a:pt x="1322" y="1569"/>
                    </a:lnTo>
                    <a:lnTo>
                      <a:pt x="1308" y="1590"/>
                    </a:lnTo>
                    <a:lnTo>
                      <a:pt x="1291" y="1607"/>
                    </a:lnTo>
                    <a:lnTo>
                      <a:pt x="1270" y="1621"/>
                    </a:lnTo>
                    <a:lnTo>
                      <a:pt x="1245" y="1630"/>
                    </a:lnTo>
                    <a:lnTo>
                      <a:pt x="1219" y="1633"/>
                    </a:lnTo>
                    <a:lnTo>
                      <a:pt x="113" y="1633"/>
                    </a:lnTo>
                    <a:lnTo>
                      <a:pt x="87" y="1630"/>
                    </a:lnTo>
                    <a:lnTo>
                      <a:pt x="64" y="1621"/>
                    </a:lnTo>
                    <a:lnTo>
                      <a:pt x="42" y="1607"/>
                    </a:lnTo>
                    <a:lnTo>
                      <a:pt x="24" y="1590"/>
                    </a:lnTo>
                    <a:lnTo>
                      <a:pt x="11" y="1569"/>
                    </a:lnTo>
                    <a:lnTo>
                      <a:pt x="3" y="1544"/>
                    </a:lnTo>
                    <a:lnTo>
                      <a:pt x="0" y="1519"/>
                    </a:lnTo>
                    <a:lnTo>
                      <a:pt x="0" y="114"/>
                    </a:lnTo>
                    <a:lnTo>
                      <a:pt x="3" y="88"/>
                    </a:lnTo>
                    <a:lnTo>
                      <a:pt x="11" y="64"/>
                    </a:lnTo>
                    <a:lnTo>
                      <a:pt x="24" y="43"/>
                    </a:lnTo>
                    <a:lnTo>
                      <a:pt x="42" y="25"/>
                    </a:lnTo>
                    <a:lnTo>
                      <a:pt x="64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9"/>
              <p:cNvSpPr>
                <a:spLocks/>
              </p:cNvSpPr>
              <p:nvPr/>
            </p:nvSpPr>
            <p:spPr bwMode="auto">
              <a:xfrm>
                <a:off x="6738937" y="2828925"/>
                <a:ext cx="1865313" cy="438150"/>
              </a:xfrm>
              <a:custGeom>
                <a:avLst/>
                <a:gdLst>
                  <a:gd name="T0" fmla="*/ 57 w 1175"/>
                  <a:gd name="T1" fmla="*/ 0 h 276"/>
                  <a:gd name="T2" fmla="*/ 1118 w 1175"/>
                  <a:gd name="T3" fmla="*/ 0 h 276"/>
                  <a:gd name="T4" fmla="*/ 1135 w 1175"/>
                  <a:gd name="T5" fmla="*/ 2 h 276"/>
                  <a:gd name="T6" fmla="*/ 1151 w 1175"/>
                  <a:gd name="T7" fmla="*/ 11 h 276"/>
                  <a:gd name="T8" fmla="*/ 1164 w 1175"/>
                  <a:gd name="T9" fmla="*/ 24 h 276"/>
                  <a:gd name="T10" fmla="*/ 1173 w 1175"/>
                  <a:gd name="T11" fmla="*/ 40 h 276"/>
                  <a:gd name="T12" fmla="*/ 1175 w 1175"/>
                  <a:gd name="T13" fmla="*/ 57 h 276"/>
                  <a:gd name="T14" fmla="*/ 1175 w 1175"/>
                  <a:gd name="T15" fmla="*/ 219 h 276"/>
                  <a:gd name="T16" fmla="*/ 1173 w 1175"/>
                  <a:gd name="T17" fmla="*/ 236 h 276"/>
                  <a:gd name="T18" fmla="*/ 1164 w 1175"/>
                  <a:gd name="T19" fmla="*/ 252 h 276"/>
                  <a:gd name="T20" fmla="*/ 1151 w 1175"/>
                  <a:gd name="T21" fmla="*/ 265 h 276"/>
                  <a:gd name="T22" fmla="*/ 1135 w 1175"/>
                  <a:gd name="T23" fmla="*/ 274 h 276"/>
                  <a:gd name="T24" fmla="*/ 1118 w 1175"/>
                  <a:gd name="T25" fmla="*/ 276 h 276"/>
                  <a:gd name="T26" fmla="*/ 57 w 1175"/>
                  <a:gd name="T27" fmla="*/ 276 h 276"/>
                  <a:gd name="T28" fmla="*/ 39 w 1175"/>
                  <a:gd name="T29" fmla="*/ 274 h 276"/>
                  <a:gd name="T30" fmla="*/ 23 w 1175"/>
                  <a:gd name="T31" fmla="*/ 265 h 276"/>
                  <a:gd name="T32" fmla="*/ 12 w 1175"/>
                  <a:gd name="T33" fmla="*/ 252 h 276"/>
                  <a:gd name="T34" fmla="*/ 3 w 1175"/>
                  <a:gd name="T35" fmla="*/ 236 h 276"/>
                  <a:gd name="T36" fmla="*/ 0 w 1175"/>
                  <a:gd name="T37" fmla="*/ 219 h 276"/>
                  <a:gd name="T38" fmla="*/ 0 w 1175"/>
                  <a:gd name="T39" fmla="*/ 57 h 276"/>
                  <a:gd name="T40" fmla="*/ 3 w 1175"/>
                  <a:gd name="T41" fmla="*/ 40 h 276"/>
                  <a:gd name="T42" fmla="*/ 12 w 1175"/>
                  <a:gd name="T43" fmla="*/ 24 h 276"/>
                  <a:gd name="T44" fmla="*/ 23 w 1175"/>
                  <a:gd name="T45" fmla="*/ 11 h 276"/>
                  <a:gd name="T46" fmla="*/ 39 w 1175"/>
                  <a:gd name="T47" fmla="*/ 2 h 276"/>
                  <a:gd name="T48" fmla="*/ 57 w 1175"/>
                  <a:gd name="T49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75" h="276">
                    <a:moveTo>
                      <a:pt x="57" y="0"/>
                    </a:moveTo>
                    <a:lnTo>
                      <a:pt x="1118" y="0"/>
                    </a:lnTo>
                    <a:lnTo>
                      <a:pt x="1135" y="2"/>
                    </a:lnTo>
                    <a:lnTo>
                      <a:pt x="1151" y="11"/>
                    </a:lnTo>
                    <a:lnTo>
                      <a:pt x="1164" y="24"/>
                    </a:lnTo>
                    <a:lnTo>
                      <a:pt x="1173" y="40"/>
                    </a:lnTo>
                    <a:lnTo>
                      <a:pt x="1175" y="57"/>
                    </a:lnTo>
                    <a:lnTo>
                      <a:pt x="1175" y="219"/>
                    </a:lnTo>
                    <a:lnTo>
                      <a:pt x="1173" y="236"/>
                    </a:lnTo>
                    <a:lnTo>
                      <a:pt x="1164" y="252"/>
                    </a:lnTo>
                    <a:lnTo>
                      <a:pt x="1151" y="265"/>
                    </a:lnTo>
                    <a:lnTo>
                      <a:pt x="1135" y="274"/>
                    </a:lnTo>
                    <a:lnTo>
                      <a:pt x="1118" y="276"/>
                    </a:lnTo>
                    <a:lnTo>
                      <a:pt x="57" y="276"/>
                    </a:lnTo>
                    <a:lnTo>
                      <a:pt x="39" y="274"/>
                    </a:lnTo>
                    <a:lnTo>
                      <a:pt x="23" y="265"/>
                    </a:lnTo>
                    <a:lnTo>
                      <a:pt x="12" y="252"/>
                    </a:lnTo>
                    <a:lnTo>
                      <a:pt x="3" y="236"/>
                    </a:lnTo>
                    <a:lnTo>
                      <a:pt x="0" y="219"/>
                    </a:lnTo>
                    <a:lnTo>
                      <a:pt x="0" y="57"/>
                    </a:lnTo>
                    <a:lnTo>
                      <a:pt x="3" y="40"/>
                    </a:lnTo>
                    <a:lnTo>
                      <a:pt x="12" y="24"/>
                    </a:lnTo>
                    <a:lnTo>
                      <a:pt x="23" y="11"/>
                    </a:lnTo>
                    <a:lnTo>
                      <a:pt x="39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0"/>
              <p:cNvSpPr>
                <a:spLocks/>
              </p:cNvSpPr>
              <p:nvPr/>
            </p:nvSpPr>
            <p:spPr bwMode="auto">
              <a:xfrm>
                <a:off x="6738937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0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5 w 255"/>
                  <a:gd name="T19" fmla="*/ 239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1"/>
              <p:cNvSpPr>
                <a:spLocks/>
              </p:cNvSpPr>
              <p:nvPr/>
            </p:nvSpPr>
            <p:spPr bwMode="auto">
              <a:xfrm>
                <a:off x="7226300" y="3335338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0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8 h 261"/>
                  <a:gd name="T16" fmla="*/ 252 w 255"/>
                  <a:gd name="T17" fmla="*/ 224 h 261"/>
                  <a:gd name="T18" fmla="*/ 244 w 255"/>
                  <a:gd name="T19" fmla="*/ 239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39 h 261"/>
                  <a:gd name="T34" fmla="*/ 3 w 255"/>
                  <a:gd name="T35" fmla="*/ 224 h 261"/>
                  <a:gd name="T36" fmla="*/ 0 w 255"/>
                  <a:gd name="T37" fmla="*/ 208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0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4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2"/>
              <p:cNvSpPr>
                <a:spLocks/>
              </p:cNvSpPr>
              <p:nvPr/>
            </p:nvSpPr>
            <p:spPr bwMode="auto">
              <a:xfrm>
                <a:off x="7712075" y="3335338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0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3 w 256"/>
                  <a:gd name="T17" fmla="*/ 224 h 261"/>
                  <a:gd name="T18" fmla="*/ 245 w 256"/>
                  <a:gd name="T19" fmla="*/ 239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0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4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3"/>
              <p:cNvSpPr>
                <a:spLocks/>
              </p:cNvSpPr>
              <p:nvPr/>
            </p:nvSpPr>
            <p:spPr bwMode="auto">
              <a:xfrm>
                <a:off x="8197850" y="3335338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0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8 h 261"/>
                  <a:gd name="T16" fmla="*/ 254 w 256"/>
                  <a:gd name="T17" fmla="*/ 224 h 261"/>
                  <a:gd name="T18" fmla="*/ 246 w 256"/>
                  <a:gd name="T19" fmla="*/ 239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39 h 261"/>
                  <a:gd name="T34" fmla="*/ 3 w 256"/>
                  <a:gd name="T35" fmla="*/ 224 h 261"/>
                  <a:gd name="T36" fmla="*/ 0 w 256"/>
                  <a:gd name="T37" fmla="*/ 208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0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4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4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34"/>
              <p:cNvSpPr>
                <a:spLocks/>
              </p:cNvSpPr>
              <p:nvPr/>
            </p:nvSpPr>
            <p:spPr bwMode="auto">
              <a:xfrm>
                <a:off x="6738937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4 w 255"/>
                  <a:gd name="T7" fmla="*/ 11 h 261"/>
                  <a:gd name="T8" fmla="*/ 245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5 w 255"/>
                  <a:gd name="T19" fmla="*/ 240 h 261"/>
                  <a:gd name="T20" fmla="*/ 234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2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2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5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5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35"/>
              <p:cNvSpPr>
                <a:spLocks/>
              </p:cNvSpPr>
              <p:nvPr/>
            </p:nvSpPr>
            <p:spPr bwMode="auto">
              <a:xfrm>
                <a:off x="7226300" y="380682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3 h 261"/>
                  <a:gd name="T6" fmla="*/ 233 w 255"/>
                  <a:gd name="T7" fmla="*/ 11 h 261"/>
                  <a:gd name="T8" fmla="*/ 244 w 255"/>
                  <a:gd name="T9" fmla="*/ 22 h 261"/>
                  <a:gd name="T10" fmla="*/ 252 w 255"/>
                  <a:gd name="T11" fmla="*/ 36 h 261"/>
                  <a:gd name="T12" fmla="*/ 255 w 255"/>
                  <a:gd name="T13" fmla="*/ 53 h 261"/>
                  <a:gd name="T14" fmla="*/ 255 w 255"/>
                  <a:gd name="T15" fmla="*/ 209 h 261"/>
                  <a:gd name="T16" fmla="*/ 252 w 255"/>
                  <a:gd name="T17" fmla="*/ 225 h 261"/>
                  <a:gd name="T18" fmla="*/ 244 w 255"/>
                  <a:gd name="T19" fmla="*/ 240 h 261"/>
                  <a:gd name="T20" fmla="*/ 233 w 255"/>
                  <a:gd name="T21" fmla="*/ 251 h 261"/>
                  <a:gd name="T22" fmla="*/ 219 w 255"/>
                  <a:gd name="T23" fmla="*/ 259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9 h 261"/>
                  <a:gd name="T30" fmla="*/ 21 w 255"/>
                  <a:gd name="T31" fmla="*/ 251 h 261"/>
                  <a:gd name="T32" fmla="*/ 10 w 255"/>
                  <a:gd name="T33" fmla="*/ 240 h 261"/>
                  <a:gd name="T34" fmla="*/ 3 w 255"/>
                  <a:gd name="T35" fmla="*/ 225 h 261"/>
                  <a:gd name="T36" fmla="*/ 0 w 255"/>
                  <a:gd name="T37" fmla="*/ 209 h 261"/>
                  <a:gd name="T38" fmla="*/ 0 w 255"/>
                  <a:gd name="T39" fmla="*/ 53 h 261"/>
                  <a:gd name="T40" fmla="*/ 3 w 255"/>
                  <a:gd name="T41" fmla="*/ 36 h 261"/>
                  <a:gd name="T42" fmla="*/ 10 w 255"/>
                  <a:gd name="T43" fmla="*/ 22 h 261"/>
                  <a:gd name="T44" fmla="*/ 21 w 255"/>
                  <a:gd name="T45" fmla="*/ 11 h 261"/>
                  <a:gd name="T46" fmla="*/ 36 w 255"/>
                  <a:gd name="T47" fmla="*/ 3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1"/>
                    </a:lnTo>
                    <a:lnTo>
                      <a:pt x="244" y="22"/>
                    </a:lnTo>
                    <a:lnTo>
                      <a:pt x="252" y="36"/>
                    </a:lnTo>
                    <a:lnTo>
                      <a:pt x="255" y="53"/>
                    </a:lnTo>
                    <a:lnTo>
                      <a:pt x="255" y="209"/>
                    </a:lnTo>
                    <a:lnTo>
                      <a:pt x="252" y="225"/>
                    </a:lnTo>
                    <a:lnTo>
                      <a:pt x="244" y="240"/>
                    </a:lnTo>
                    <a:lnTo>
                      <a:pt x="233" y="251"/>
                    </a:lnTo>
                    <a:lnTo>
                      <a:pt x="219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9"/>
                    </a:lnTo>
                    <a:lnTo>
                      <a:pt x="21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1" y="11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6"/>
              <p:cNvSpPr>
                <a:spLocks/>
              </p:cNvSpPr>
              <p:nvPr/>
            </p:nvSpPr>
            <p:spPr bwMode="auto">
              <a:xfrm>
                <a:off x="7712075" y="380682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3 h 261"/>
                  <a:gd name="T6" fmla="*/ 233 w 256"/>
                  <a:gd name="T7" fmla="*/ 11 h 261"/>
                  <a:gd name="T8" fmla="*/ 245 w 256"/>
                  <a:gd name="T9" fmla="*/ 22 h 261"/>
                  <a:gd name="T10" fmla="*/ 253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3 w 256"/>
                  <a:gd name="T17" fmla="*/ 225 h 261"/>
                  <a:gd name="T18" fmla="*/ 245 w 256"/>
                  <a:gd name="T19" fmla="*/ 240 h 261"/>
                  <a:gd name="T20" fmla="*/ 233 w 256"/>
                  <a:gd name="T21" fmla="*/ 251 h 261"/>
                  <a:gd name="T22" fmla="*/ 220 w 256"/>
                  <a:gd name="T23" fmla="*/ 259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9 h 261"/>
                  <a:gd name="T30" fmla="*/ 22 w 256"/>
                  <a:gd name="T31" fmla="*/ 251 h 261"/>
                  <a:gd name="T32" fmla="*/ 10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0 w 256"/>
                  <a:gd name="T43" fmla="*/ 22 h 261"/>
                  <a:gd name="T44" fmla="*/ 22 w 256"/>
                  <a:gd name="T45" fmla="*/ 11 h 261"/>
                  <a:gd name="T46" fmla="*/ 37 w 256"/>
                  <a:gd name="T47" fmla="*/ 3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1"/>
                    </a:lnTo>
                    <a:lnTo>
                      <a:pt x="245" y="22"/>
                    </a:lnTo>
                    <a:lnTo>
                      <a:pt x="253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3" y="225"/>
                    </a:lnTo>
                    <a:lnTo>
                      <a:pt x="245" y="240"/>
                    </a:lnTo>
                    <a:lnTo>
                      <a:pt x="233" y="251"/>
                    </a:lnTo>
                    <a:lnTo>
                      <a:pt x="220" y="259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9"/>
                    </a:lnTo>
                    <a:lnTo>
                      <a:pt x="22" y="251"/>
                    </a:lnTo>
                    <a:lnTo>
                      <a:pt x="10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2"/>
                    </a:lnTo>
                    <a:lnTo>
                      <a:pt x="22" y="11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37"/>
              <p:cNvSpPr>
                <a:spLocks/>
              </p:cNvSpPr>
              <p:nvPr/>
            </p:nvSpPr>
            <p:spPr bwMode="auto">
              <a:xfrm>
                <a:off x="8197850" y="380682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3 h 261"/>
                  <a:gd name="T6" fmla="*/ 234 w 256"/>
                  <a:gd name="T7" fmla="*/ 11 h 261"/>
                  <a:gd name="T8" fmla="*/ 246 w 256"/>
                  <a:gd name="T9" fmla="*/ 22 h 261"/>
                  <a:gd name="T10" fmla="*/ 254 w 256"/>
                  <a:gd name="T11" fmla="*/ 36 h 261"/>
                  <a:gd name="T12" fmla="*/ 256 w 256"/>
                  <a:gd name="T13" fmla="*/ 53 h 261"/>
                  <a:gd name="T14" fmla="*/ 256 w 256"/>
                  <a:gd name="T15" fmla="*/ 209 h 261"/>
                  <a:gd name="T16" fmla="*/ 254 w 256"/>
                  <a:gd name="T17" fmla="*/ 225 h 261"/>
                  <a:gd name="T18" fmla="*/ 246 w 256"/>
                  <a:gd name="T19" fmla="*/ 240 h 261"/>
                  <a:gd name="T20" fmla="*/ 234 w 256"/>
                  <a:gd name="T21" fmla="*/ 251 h 261"/>
                  <a:gd name="T22" fmla="*/ 219 w 256"/>
                  <a:gd name="T23" fmla="*/ 259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9 h 261"/>
                  <a:gd name="T30" fmla="*/ 23 w 256"/>
                  <a:gd name="T31" fmla="*/ 251 h 261"/>
                  <a:gd name="T32" fmla="*/ 11 w 256"/>
                  <a:gd name="T33" fmla="*/ 240 h 261"/>
                  <a:gd name="T34" fmla="*/ 3 w 256"/>
                  <a:gd name="T35" fmla="*/ 225 h 261"/>
                  <a:gd name="T36" fmla="*/ 0 w 256"/>
                  <a:gd name="T37" fmla="*/ 209 h 261"/>
                  <a:gd name="T38" fmla="*/ 0 w 256"/>
                  <a:gd name="T39" fmla="*/ 53 h 261"/>
                  <a:gd name="T40" fmla="*/ 3 w 256"/>
                  <a:gd name="T41" fmla="*/ 36 h 261"/>
                  <a:gd name="T42" fmla="*/ 11 w 256"/>
                  <a:gd name="T43" fmla="*/ 22 h 261"/>
                  <a:gd name="T44" fmla="*/ 23 w 256"/>
                  <a:gd name="T45" fmla="*/ 11 h 261"/>
                  <a:gd name="T46" fmla="*/ 37 w 256"/>
                  <a:gd name="T47" fmla="*/ 3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1"/>
                    </a:lnTo>
                    <a:lnTo>
                      <a:pt x="246" y="22"/>
                    </a:lnTo>
                    <a:lnTo>
                      <a:pt x="254" y="36"/>
                    </a:lnTo>
                    <a:lnTo>
                      <a:pt x="256" y="53"/>
                    </a:lnTo>
                    <a:lnTo>
                      <a:pt x="256" y="209"/>
                    </a:lnTo>
                    <a:lnTo>
                      <a:pt x="254" y="225"/>
                    </a:lnTo>
                    <a:lnTo>
                      <a:pt x="246" y="240"/>
                    </a:lnTo>
                    <a:lnTo>
                      <a:pt x="234" y="251"/>
                    </a:lnTo>
                    <a:lnTo>
                      <a:pt x="219" y="259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9"/>
                    </a:lnTo>
                    <a:lnTo>
                      <a:pt x="23" y="251"/>
                    </a:lnTo>
                    <a:lnTo>
                      <a:pt x="11" y="240"/>
                    </a:lnTo>
                    <a:lnTo>
                      <a:pt x="3" y="225"/>
                    </a:lnTo>
                    <a:lnTo>
                      <a:pt x="0" y="209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1" y="22"/>
                    </a:lnTo>
                    <a:lnTo>
                      <a:pt x="23" y="11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38"/>
              <p:cNvSpPr>
                <a:spLocks/>
              </p:cNvSpPr>
              <p:nvPr/>
            </p:nvSpPr>
            <p:spPr bwMode="auto">
              <a:xfrm>
                <a:off x="6738937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4 w 255"/>
                  <a:gd name="T7" fmla="*/ 10 h 260"/>
                  <a:gd name="T8" fmla="*/ 245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5 w 255"/>
                  <a:gd name="T19" fmla="*/ 239 h 260"/>
                  <a:gd name="T20" fmla="*/ 234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2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2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5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5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39"/>
              <p:cNvSpPr>
                <a:spLocks/>
              </p:cNvSpPr>
              <p:nvPr/>
            </p:nvSpPr>
            <p:spPr bwMode="auto">
              <a:xfrm>
                <a:off x="7226300" y="4279900"/>
                <a:ext cx="404813" cy="412750"/>
              </a:xfrm>
              <a:custGeom>
                <a:avLst/>
                <a:gdLst>
                  <a:gd name="T0" fmla="*/ 53 w 255"/>
                  <a:gd name="T1" fmla="*/ 0 h 260"/>
                  <a:gd name="T2" fmla="*/ 202 w 255"/>
                  <a:gd name="T3" fmla="*/ 0 h 260"/>
                  <a:gd name="T4" fmla="*/ 219 w 255"/>
                  <a:gd name="T5" fmla="*/ 3 h 260"/>
                  <a:gd name="T6" fmla="*/ 233 w 255"/>
                  <a:gd name="T7" fmla="*/ 10 h 260"/>
                  <a:gd name="T8" fmla="*/ 244 w 255"/>
                  <a:gd name="T9" fmla="*/ 22 h 260"/>
                  <a:gd name="T10" fmla="*/ 252 w 255"/>
                  <a:gd name="T11" fmla="*/ 37 h 260"/>
                  <a:gd name="T12" fmla="*/ 255 w 255"/>
                  <a:gd name="T13" fmla="*/ 53 h 260"/>
                  <a:gd name="T14" fmla="*/ 255 w 255"/>
                  <a:gd name="T15" fmla="*/ 208 h 260"/>
                  <a:gd name="T16" fmla="*/ 252 w 255"/>
                  <a:gd name="T17" fmla="*/ 225 h 260"/>
                  <a:gd name="T18" fmla="*/ 244 w 255"/>
                  <a:gd name="T19" fmla="*/ 239 h 260"/>
                  <a:gd name="T20" fmla="*/ 233 w 255"/>
                  <a:gd name="T21" fmla="*/ 251 h 260"/>
                  <a:gd name="T22" fmla="*/ 219 w 255"/>
                  <a:gd name="T23" fmla="*/ 258 h 260"/>
                  <a:gd name="T24" fmla="*/ 202 w 255"/>
                  <a:gd name="T25" fmla="*/ 260 h 260"/>
                  <a:gd name="T26" fmla="*/ 53 w 255"/>
                  <a:gd name="T27" fmla="*/ 260 h 260"/>
                  <a:gd name="T28" fmla="*/ 36 w 255"/>
                  <a:gd name="T29" fmla="*/ 258 h 260"/>
                  <a:gd name="T30" fmla="*/ 21 w 255"/>
                  <a:gd name="T31" fmla="*/ 251 h 260"/>
                  <a:gd name="T32" fmla="*/ 10 w 255"/>
                  <a:gd name="T33" fmla="*/ 239 h 260"/>
                  <a:gd name="T34" fmla="*/ 3 w 255"/>
                  <a:gd name="T35" fmla="*/ 225 h 260"/>
                  <a:gd name="T36" fmla="*/ 0 w 255"/>
                  <a:gd name="T37" fmla="*/ 208 h 260"/>
                  <a:gd name="T38" fmla="*/ 0 w 255"/>
                  <a:gd name="T39" fmla="*/ 53 h 260"/>
                  <a:gd name="T40" fmla="*/ 3 w 255"/>
                  <a:gd name="T41" fmla="*/ 37 h 260"/>
                  <a:gd name="T42" fmla="*/ 10 w 255"/>
                  <a:gd name="T43" fmla="*/ 22 h 260"/>
                  <a:gd name="T44" fmla="*/ 21 w 255"/>
                  <a:gd name="T45" fmla="*/ 10 h 260"/>
                  <a:gd name="T46" fmla="*/ 36 w 255"/>
                  <a:gd name="T47" fmla="*/ 3 h 260"/>
                  <a:gd name="T48" fmla="*/ 53 w 255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3"/>
                    </a:lnTo>
                    <a:lnTo>
                      <a:pt x="233" y="10"/>
                    </a:lnTo>
                    <a:lnTo>
                      <a:pt x="244" y="22"/>
                    </a:lnTo>
                    <a:lnTo>
                      <a:pt x="252" y="37"/>
                    </a:lnTo>
                    <a:lnTo>
                      <a:pt x="255" y="53"/>
                    </a:lnTo>
                    <a:lnTo>
                      <a:pt x="255" y="208"/>
                    </a:lnTo>
                    <a:lnTo>
                      <a:pt x="252" y="225"/>
                    </a:lnTo>
                    <a:lnTo>
                      <a:pt x="244" y="239"/>
                    </a:lnTo>
                    <a:lnTo>
                      <a:pt x="233" y="251"/>
                    </a:lnTo>
                    <a:lnTo>
                      <a:pt x="219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6" y="258"/>
                    </a:lnTo>
                    <a:lnTo>
                      <a:pt x="21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1" y="10"/>
                    </a:lnTo>
                    <a:lnTo>
                      <a:pt x="36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0"/>
              <p:cNvSpPr>
                <a:spLocks/>
              </p:cNvSpPr>
              <p:nvPr/>
            </p:nvSpPr>
            <p:spPr bwMode="auto">
              <a:xfrm>
                <a:off x="7712075" y="4279900"/>
                <a:ext cx="406400" cy="412750"/>
              </a:xfrm>
              <a:custGeom>
                <a:avLst/>
                <a:gdLst>
                  <a:gd name="T0" fmla="*/ 53 w 256"/>
                  <a:gd name="T1" fmla="*/ 0 h 260"/>
                  <a:gd name="T2" fmla="*/ 202 w 256"/>
                  <a:gd name="T3" fmla="*/ 0 h 260"/>
                  <a:gd name="T4" fmla="*/ 220 w 256"/>
                  <a:gd name="T5" fmla="*/ 3 h 260"/>
                  <a:gd name="T6" fmla="*/ 233 w 256"/>
                  <a:gd name="T7" fmla="*/ 10 h 260"/>
                  <a:gd name="T8" fmla="*/ 245 w 256"/>
                  <a:gd name="T9" fmla="*/ 22 h 260"/>
                  <a:gd name="T10" fmla="*/ 253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3 w 256"/>
                  <a:gd name="T17" fmla="*/ 225 h 260"/>
                  <a:gd name="T18" fmla="*/ 245 w 256"/>
                  <a:gd name="T19" fmla="*/ 239 h 260"/>
                  <a:gd name="T20" fmla="*/ 233 w 256"/>
                  <a:gd name="T21" fmla="*/ 251 h 260"/>
                  <a:gd name="T22" fmla="*/ 220 w 256"/>
                  <a:gd name="T23" fmla="*/ 258 h 260"/>
                  <a:gd name="T24" fmla="*/ 202 w 256"/>
                  <a:gd name="T25" fmla="*/ 260 h 260"/>
                  <a:gd name="T26" fmla="*/ 53 w 256"/>
                  <a:gd name="T27" fmla="*/ 260 h 260"/>
                  <a:gd name="T28" fmla="*/ 37 w 256"/>
                  <a:gd name="T29" fmla="*/ 258 h 260"/>
                  <a:gd name="T30" fmla="*/ 22 w 256"/>
                  <a:gd name="T31" fmla="*/ 251 h 260"/>
                  <a:gd name="T32" fmla="*/ 10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0 w 256"/>
                  <a:gd name="T43" fmla="*/ 22 h 260"/>
                  <a:gd name="T44" fmla="*/ 22 w 256"/>
                  <a:gd name="T45" fmla="*/ 10 h 260"/>
                  <a:gd name="T46" fmla="*/ 37 w 256"/>
                  <a:gd name="T47" fmla="*/ 3 h 260"/>
                  <a:gd name="T48" fmla="*/ 53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3"/>
                    </a:lnTo>
                    <a:lnTo>
                      <a:pt x="233" y="10"/>
                    </a:lnTo>
                    <a:lnTo>
                      <a:pt x="245" y="22"/>
                    </a:lnTo>
                    <a:lnTo>
                      <a:pt x="253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3" y="225"/>
                    </a:lnTo>
                    <a:lnTo>
                      <a:pt x="245" y="239"/>
                    </a:lnTo>
                    <a:lnTo>
                      <a:pt x="233" y="251"/>
                    </a:lnTo>
                    <a:lnTo>
                      <a:pt x="220" y="258"/>
                    </a:lnTo>
                    <a:lnTo>
                      <a:pt x="202" y="260"/>
                    </a:lnTo>
                    <a:lnTo>
                      <a:pt x="53" y="260"/>
                    </a:lnTo>
                    <a:lnTo>
                      <a:pt x="37" y="258"/>
                    </a:lnTo>
                    <a:lnTo>
                      <a:pt x="22" y="251"/>
                    </a:lnTo>
                    <a:lnTo>
                      <a:pt x="10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41"/>
              <p:cNvSpPr>
                <a:spLocks/>
              </p:cNvSpPr>
              <p:nvPr/>
            </p:nvSpPr>
            <p:spPr bwMode="auto">
              <a:xfrm>
                <a:off x="8197850" y="4279900"/>
                <a:ext cx="406400" cy="412750"/>
              </a:xfrm>
              <a:custGeom>
                <a:avLst/>
                <a:gdLst>
                  <a:gd name="T0" fmla="*/ 54 w 256"/>
                  <a:gd name="T1" fmla="*/ 0 h 260"/>
                  <a:gd name="T2" fmla="*/ 203 w 256"/>
                  <a:gd name="T3" fmla="*/ 0 h 260"/>
                  <a:gd name="T4" fmla="*/ 219 w 256"/>
                  <a:gd name="T5" fmla="*/ 3 h 260"/>
                  <a:gd name="T6" fmla="*/ 234 w 256"/>
                  <a:gd name="T7" fmla="*/ 10 h 260"/>
                  <a:gd name="T8" fmla="*/ 246 w 256"/>
                  <a:gd name="T9" fmla="*/ 22 h 260"/>
                  <a:gd name="T10" fmla="*/ 254 w 256"/>
                  <a:gd name="T11" fmla="*/ 37 h 260"/>
                  <a:gd name="T12" fmla="*/ 256 w 256"/>
                  <a:gd name="T13" fmla="*/ 53 h 260"/>
                  <a:gd name="T14" fmla="*/ 256 w 256"/>
                  <a:gd name="T15" fmla="*/ 208 h 260"/>
                  <a:gd name="T16" fmla="*/ 254 w 256"/>
                  <a:gd name="T17" fmla="*/ 225 h 260"/>
                  <a:gd name="T18" fmla="*/ 246 w 256"/>
                  <a:gd name="T19" fmla="*/ 239 h 260"/>
                  <a:gd name="T20" fmla="*/ 234 w 256"/>
                  <a:gd name="T21" fmla="*/ 251 h 260"/>
                  <a:gd name="T22" fmla="*/ 219 w 256"/>
                  <a:gd name="T23" fmla="*/ 258 h 260"/>
                  <a:gd name="T24" fmla="*/ 203 w 256"/>
                  <a:gd name="T25" fmla="*/ 260 h 260"/>
                  <a:gd name="T26" fmla="*/ 54 w 256"/>
                  <a:gd name="T27" fmla="*/ 260 h 260"/>
                  <a:gd name="T28" fmla="*/ 37 w 256"/>
                  <a:gd name="T29" fmla="*/ 258 h 260"/>
                  <a:gd name="T30" fmla="*/ 23 w 256"/>
                  <a:gd name="T31" fmla="*/ 251 h 260"/>
                  <a:gd name="T32" fmla="*/ 11 w 256"/>
                  <a:gd name="T33" fmla="*/ 239 h 260"/>
                  <a:gd name="T34" fmla="*/ 3 w 256"/>
                  <a:gd name="T35" fmla="*/ 225 h 260"/>
                  <a:gd name="T36" fmla="*/ 0 w 256"/>
                  <a:gd name="T37" fmla="*/ 208 h 260"/>
                  <a:gd name="T38" fmla="*/ 0 w 256"/>
                  <a:gd name="T39" fmla="*/ 53 h 260"/>
                  <a:gd name="T40" fmla="*/ 3 w 256"/>
                  <a:gd name="T41" fmla="*/ 37 h 260"/>
                  <a:gd name="T42" fmla="*/ 11 w 256"/>
                  <a:gd name="T43" fmla="*/ 22 h 260"/>
                  <a:gd name="T44" fmla="*/ 23 w 256"/>
                  <a:gd name="T45" fmla="*/ 10 h 260"/>
                  <a:gd name="T46" fmla="*/ 37 w 256"/>
                  <a:gd name="T47" fmla="*/ 3 h 260"/>
                  <a:gd name="T48" fmla="*/ 54 w 256"/>
                  <a:gd name="T4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0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3"/>
                    </a:lnTo>
                    <a:lnTo>
                      <a:pt x="234" y="10"/>
                    </a:lnTo>
                    <a:lnTo>
                      <a:pt x="246" y="22"/>
                    </a:lnTo>
                    <a:lnTo>
                      <a:pt x="254" y="37"/>
                    </a:lnTo>
                    <a:lnTo>
                      <a:pt x="256" y="53"/>
                    </a:lnTo>
                    <a:lnTo>
                      <a:pt x="256" y="208"/>
                    </a:lnTo>
                    <a:lnTo>
                      <a:pt x="254" y="225"/>
                    </a:lnTo>
                    <a:lnTo>
                      <a:pt x="246" y="239"/>
                    </a:lnTo>
                    <a:lnTo>
                      <a:pt x="234" y="251"/>
                    </a:lnTo>
                    <a:lnTo>
                      <a:pt x="219" y="258"/>
                    </a:lnTo>
                    <a:lnTo>
                      <a:pt x="203" y="260"/>
                    </a:lnTo>
                    <a:lnTo>
                      <a:pt x="54" y="260"/>
                    </a:lnTo>
                    <a:lnTo>
                      <a:pt x="37" y="258"/>
                    </a:lnTo>
                    <a:lnTo>
                      <a:pt x="23" y="251"/>
                    </a:lnTo>
                    <a:lnTo>
                      <a:pt x="11" y="239"/>
                    </a:lnTo>
                    <a:lnTo>
                      <a:pt x="3" y="225"/>
                    </a:lnTo>
                    <a:lnTo>
                      <a:pt x="0" y="208"/>
                    </a:lnTo>
                    <a:lnTo>
                      <a:pt x="0" y="53"/>
                    </a:lnTo>
                    <a:lnTo>
                      <a:pt x="3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7" y="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42"/>
              <p:cNvSpPr>
                <a:spLocks/>
              </p:cNvSpPr>
              <p:nvPr/>
            </p:nvSpPr>
            <p:spPr bwMode="auto">
              <a:xfrm>
                <a:off x="6738937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4 w 255"/>
                  <a:gd name="T7" fmla="*/ 9 h 261"/>
                  <a:gd name="T8" fmla="*/ 245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5 w 255"/>
                  <a:gd name="T19" fmla="*/ 238 h 261"/>
                  <a:gd name="T20" fmla="*/ 234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2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2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5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5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43"/>
              <p:cNvSpPr>
                <a:spLocks/>
              </p:cNvSpPr>
              <p:nvPr/>
            </p:nvSpPr>
            <p:spPr bwMode="auto">
              <a:xfrm>
                <a:off x="7226300" y="4752975"/>
                <a:ext cx="404813" cy="414337"/>
              </a:xfrm>
              <a:custGeom>
                <a:avLst/>
                <a:gdLst>
                  <a:gd name="T0" fmla="*/ 53 w 255"/>
                  <a:gd name="T1" fmla="*/ 0 h 261"/>
                  <a:gd name="T2" fmla="*/ 202 w 255"/>
                  <a:gd name="T3" fmla="*/ 0 h 261"/>
                  <a:gd name="T4" fmla="*/ 219 w 255"/>
                  <a:gd name="T5" fmla="*/ 2 h 261"/>
                  <a:gd name="T6" fmla="*/ 233 w 255"/>
                  <a:gd name="T7" fmla="*/ 9 h 261"/>
                  <a:gd name="T8" fmla="*/ 244 w 255"/>
                  <a:gd name="T9" fmla="*/ 21 h 261"/>
                  <a:gd name="T10" fmla="*/ 252 w 255"/>
                  <a:gd name="T11" fmla="*/ 36 h 261"/>
                  <a:gd name="T12" fmla="*/ 255 w 255"/>
                  <a:gd name="T13" fmla="*/ 52 h 261"/>
                  <a:gd name="T14" fmla="*/ 255 w 255"/>
                  <a:gd name="T15" fmla="*/ 207 h 261"/>
                  <a:gd name="T16" fmla="*/ 252 w 255"/>
                  <a:gd name="T17" fmla="*/ 224 h 261"/>
                  <a:gd name="T18" fmla="*/ 244 w 255"/>
                  <a:gd name="T19" fmla="*/ 238 h 261"/>
                  <a:gd name="T20" fmla="*/ 233 w 255"/>
                  <a:gd name="T21" fmla="*/ 250 h 261"/>
                  <a:gd name="T22" fmla="*/ 219 w 255"/>
                  <a:gd name="T23" fmla="*/ 257 h 261"/>
                  <a:gd name="T24" fmla="*/ 202 w 255"/>
                  <a:gd name="T25" fmla="*/ 261 h 261"/>
                  <a:gd name="T26" fmla="*/ 53 w 255"/>
                  <a:gd name="T27" fmla="*/ 261 h 261"/>
                  <a:gd name="T28" fmla="*/ 36 w 255"/>
                  <a:gd name="T29" fmla="*/ 257 h 261"/>
                  <a:gd name="T30" fmla="*/ 21 w 255"/>
                  <a:gd name="T31" fmla="*/ 250 h 261"/>
                  <a:gd name="T32" fmla="*/ 10 w 255"/>
                  <a:gd name="T33" fmla="*/ 238 h 261"/>
                  <a:gd name="T34" fmla="*/ 3 w 255"/>
                  <a:gd name="T35" fmla="*/ 224 h 261"/>
                  <a:gd name="T36" fmla="*/ 0 w 255"/>
                  <a:gd name="T37" fmla="*/ 207 h 261"/>
                  <a:gd name="T38" fmla="*/ 0 w 255"/>
                  <a:gd name="T39" fmla="*/ 52 h 261"/>
                  <a:gd name="T40" fmla="*/ 3 w 255"/>
                  <a:gd name="T41" fmla="*/ 36 h 261"/>
                  <a:gd name="T42" fmla="*/ 10 w 255"/>
                  <a:gd name="T43" fmla="*/ 21 h 261"/>
                  <a:gd name="T44" fmla="*/ 21 w 255"/>
                  <a:gd name="T45" fmla="*/ 9 h 261"/>
                  <a:gd name="T46" fmla="*/ 36 w 255"/>
                  <a:gd name="T47" fmla="*/ 2 h 261"/>
                  <a:gd name="T48" fmla="*/ 53 w 255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5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19" y="2"/>
                    </a:lnTo>
                    <a:lnTo>
                      <a:pt x="233" y="9"/>
                    </a:lnTo>
                    <a:lnTo>
                      <a:pt x="244" y="21"/>
                    </a:lnTo>
                    <a:lnTo>
                      <a:pt x="252" y="36"/>
                    </a:lnTo>
                    <a:lnTo>
                      <a:pt x="255" y="52"/>
                    </a:lnTo>
                    <a:lnTo>
                      <a:pt x="255" y="207"/>
                    </a:lnTo>
                    <a:lnTo>
                      <a:pt x="252" y="224"/>
                    </a:lnTo>
                    <a:lnTo>
                      <a:pt x="244" y="238"/>
                    </a:lnTo>
                    <a:lnTo>
                      <a:pt x="233" y="250"/>
                    </a:lnTo>
                    <a:lnTo>
                      <a:pt x="219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6" y="257"/>
                    </a:lnTo>
                    <a:lnTo>
                      <a:pt x="21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1" y="9"/>
                    </a:lnTo>
                    <a:lnTo>
                      <a:pt x="36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44"/>
              <p:cNvSpPr>
                <a:spLocks/>
              </p:cNvSpPr>
              <p:nvPr/>
            </p:nvSpPr>
            <p:spPr bwMode="auto">
              <a:xfrm>
                <a:off x="7712075" y="4752975"/>
                <a:ext cx="406400" cy="414337"/>
              </a:xfrm>
              <a:custGeom>
                <a:avLst/>
                <a:gdLst>
                  <a:gd name="T0" fmla="*/ 53 w 256"/>
                  <a:gd name="T1" fmla="*/ 0 h 261"/>
                  <a:gd name="T2" fmla="*/ 202 w 256"/>
                  <a:gd name="T3" fmla="*/ 0 h 261"/>
                  <a:gd name="T4" fmla="*/ 220 w 256"/>
                  <a:gd name="T5" fmla="*/ 2 h 261"/>
                  <a:gd name="T6" fmla="*/ 233 w 256"/>
                  <a:gd name="T7" fmla="*/ 9 h 261"/>
                  <a:gd name="T8" fmla="*/ 245 w 256"/>
                  <a:gd name="T9" fmla="*/ 21 h 261"/>
                  <a:gd name="T10" fmla="*/ 253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3 w 256"/>
                  <a:gd name="T17" fmla="*/ 224 h 261"/>
                  <a:gd name="T18" fmla="*/ 245 w 256"/>
                  <a:gd name="T19" fmla="*/ 238 h 261"/>
                  <a:gd name="T20" fmla="*/ 233 w 256"/>
                  <a:gd name="T21" fmla="*/ 250 h 261"/>
                  <a:gd name="T22" fmla="*/ 220 w 256"/>
                  <a:gd name="T23" fmla="*/ 257 h 261"/>
                  <a:gd name="T24" fmla="*/ 202 w 256"/>
                  <a:gd name="T25" fmla="*/ 261 h 261"/>
                  <a:gd name="T26" fmla="*/ 53 w 256"/>
                  <a:gd name="T27" fmla="*/ 261 h 261"/>
                  <a:gd name="T28" fmla="*/ 37 w 256"/>
                  <a:gd name="T29" fmla="*/ 257 h 261"/>
                  <a:gd name="T30" fmla="*/ 22 w 256"/>
                  <a:gd name="T31" fmla="*/ 250 h 261"/>
                  <a:gd name="T32" fmla="*/ 10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0 w 256"/>
                  <a:gd name="T43" fmla="*/ 21 h 261"/>
                  <a:gd name="T44" fmla="*/ 22 w 256"/>
                  <a:gd name="T45" fmla="*/ 9 h 261"/>
                  <a:gd name="T46" fmla="*/ 37 w 256"/>
                  <a:gd name="T47" fmla="*/ 2 h 261"/>
                  <a:gd name="T48" fmla="*/ 53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3" y="0"/>
                    </a:moveTo>
                    <a:lnTo>
                      <a:pt x="202" y="0"/>
                    </a:lnTo>
                    <a:lnTo>
                      <a:pt x="220" y="2"/>
                    </a:lnTo>
                    <a:lnTo>
                      <a:pt x="233" y="9"/>
                    </a:lnTo>
                    <a:lnTo>
                      <a:pt x="245" y="21"/>
                    </a:lnTo>
                    <a:lnTo>
                      <a:pt x="253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3" y="224"/>
                    </a:lnTo>
                    <a:lnTo>
                      <a:pt x="245" y="238"/>
                    </a:lnTo>
                    <a:lnTo>
                      <a:pt x="233" y="250"/>
                    </a:lnTo>
                    <a:lnTo>
                      <a:pt x="220" y="257"/>
                    </a:lnTo>
                    <a:lnTo>
                      <a:pt x="202" y="261"/>
                    </a:lnTo>
                    <a:lnTo>
                      <a:pt x="53" y="261"/>
                    </a:lnTo>
                    <a:lnTo>
                      <a:pt x="37" y="257"/>
                    </a:lnTo>
                    <a:lnTo>
                      <a:pt x="22" y="250"/>
                    </a:lnTo>
                    <a:lnTo>
                      <a:pt x="10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7" y="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45"/>
              <p:cNvSpPr>
                <a:spLocks/>
              </p:cNvSpPr>
              <p:nvPr/>
            </p:nvSpPr>
            <p:spPr bwMode="auto">
              <a:xfrm>
                <a:off x="8197850" y="4752975"/>
                <a:ext cx="406400" cy="414337"/>
              </a:xfrm>
              <a:custGeom>
                <a:avLst/>
                <a:gdLst>
                  <a:gd name="T0" fmla="*/ 54 w 256"/>
                  <a:gd name="T1" fmla="*/ 0 h 261"/>
                  <a:gd name="T2" fmla="*/ 203 w 256"/>
                  <a:gd name="T3" fmla="*/ 0 h 261"/>
                  <a:gd name="T4" fmla="*/ 219 w 256"/>
                  <a:gd name="T5" fmla="*/ 2 h 261"/>
                  <a:gd name="T6" fmla="*/ 234 w 256"/>
                  <a:gd name="T7" fmla="*/ 9 h 261"/>
                  <a:gd name="T8" fmla="*/ 246 w 256"/>
                  <a:gd name="T9" fmla="*/ 21 h 261"/>
                  <a:gd name="T10" fmla="*/ 254 w 256"/>
                  <a:gd name="T11" fmla="*/ 36 h 261"/>
                  <a:gd name="T12" fmla="*/ 256 w 256"/>
                  <a:gd name="T13" fmla="*/ 52 h 261"/>
                  <a:gd name="T14" fmla="*/ 256 w 256"/>
                  <a:gd name="T15" fmla="*/ 207 h 261"/>
                  <a:gd name="T16" fmla="*/ 254 w 256"/>
                  <a:gd name="T17" fmla="*/ 224 h 261"/>
                  <a:gd name="T18" fmla="*/ 246 w 256"/>
                  <a:gd name="T19" fmla="*/ 238 h 261"/>
                  <a:gd name="T20" fmla="*/ 234 w 256"/>
                  <a:gd name="T21" fmla="*/ 250 h 261"/>
                  <a:gd name="T22" fmla="*/ 219 w 256"/>
                  <a:gd name="T23" fmla="*/ 257 h 261"/>
                  <a:gd name="T24" fmla="*/ 203 w 256"/>
                  <a:gd name="T25" fmla="*/ 261 h 261"/>
                  <a:gd name="T26" fmla="*/ 54 w 256"/>
                  <a:gd name="T27" fmla="*/ 261 h 261"/>
                  <a:gd name="T28" fmla="*/ 37 w 256"/>
                  <a:gd name="T29" fmla="*/ 257 h 261"/>
                  <a:gd name="T30" fmla="*/ 23 w 256"/>
                  <a:gd name="T31" fmla="*/ 250 h 261"/>
                  <a:gd name="T32" fmla="*/ 11 w 256"/>
                  <a:gd name="T33" fmla="*/ 238 h 261"/>
                  <a:gd name="T34" fmla="*/ 3 w 256"/>
                  <a:gd name="T35" fmla="*/ 224 h 261"/>
                  <a:gd name="T36" fmla="*/ 0 w 256"/>
                  <a:gd name="T37" fmla="*/ 207 h 261"/>
                  <a:gd name="T38" fmla="*/ 0 w 256"/>
                  <a:gd name="T39" fmla="*/ 52 h 261"/>
                  <a:gd name="T40" fmla="*/ 3 w 256"/>
                  <a:gd name="T41" fmla="*/ 36 h 261"/>
                  <a:gd name="T42" fmla="*/ 11 w 256"/>
                  <a:gd name="T43" fmla="*/ 21 h 261"/>
                  <a:gd name="T44" fmla="*/ 23 w 256"/>
                  <a:gd name="T45" fmla="*/ 9 h 261"/>
                  <a:gd name="T46" fmla="*/ 37 w 256"/>
                  <a:gd name="T47" fmla="*/ 2 h 261"/>
                  <a:gd name="T48" fmla="*/ 54 w 256"/>
                  <a:gd name="T4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6" h="261">
                    <a:moveTo>
                      <a:pt x="54" y="0"/>
                    </a:moveTo>
                    <a:lnTo>
                      <a:pt x="203" y="0"/>
                    </a:lnTo>
                    <a:lnTo>
                      <a:pt x="219" y="2"/>
                    </a:lnTo>
                    <a:lnTo>
                      <a:pt x="234" y="9"/>
                    </a:lnTo>
                    <a:lnTo>
                      <a:pt x="246" y="21"/>
                    </a:lnTo>
                    <a:lnTo>
                      <a:pt x="254" y="36"/>
                    </a:lnTo>
                    <a:lnTo>
                      <a:pt x="256" y="52"/>
                    </a:lnTo>
                    <a:lnTo>
                      <a:pt x="256" y="207"/>
                    </a:lnTo>
                    <a:lnTo>
                      <a:pt x="254" y="224"/>
                    </a:lnTo>
                    <a:lnTo>
                      <a:pt x="246" y="238"/>
                    </a:lnTo>
                    <a:lnTo>
                      <a:pt x="234" y="250"/>
                    </a:lnTo>
                    <a:lnTo>
                      <a:pt x="219" y="257"/>
                    </a:lnTo>
                    <a:lnTo>
                      <a:pt x="203" y="261"/>
                    </a:lnTo>
                    <a:lnTo>
                      <a:pt x="54" y="261"/>
                    </a:lnTo>
                    <a:lnTo>
                      <a:pt x="37" y="257"/>
                    </a:lnTo>
                    <a:lnTo>
                      <a:pt x="23" y="250"/>
                    </a:lnTo>
                    <a:lnTo>
                      <a:pt x="11" y="238"/>
                    </a:lnTo>
                    <a:lnTo>
                      <a:pt x="3" y="224"/>
                    </a:lnTo>
                    <a:lnTo>
                      <a:pt x="0" y="207"/>
                    </a:lnTo>
                    <a:lnTo>
                      <a:pt x="0" y="52"/>
                    </a:lnTo>
                    <a:lnTo>
                      <a:pt x="3" y="36"/>
                    </a:lnTo>
                    <a:lnTo>
                      <a:pt x="11" y="21"/>
                    </a:lnTo>
                    <a:lnTo>
                      <a:pt x="23" y="9"/>
                    </a:lnTo>
                    <a:lnTo>
                      <a:pt x="37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46"/>
              <p:cNvSpPr>
                <a:spLocks noEditPoints="1"/>
              </p:cNvSpPr>
              <p:nvPr/>
            </p:nvSpPr>
            <p:spPr bwMode="auto">
              <a:xfrm>
                <a:off x="8347075" y="2932113"/>
                <a:ext cx="166688" cy="231775"/>
              </a:xfrm>
              <a:custGeom>
                <a:avLst/>
                <a:gdLst>
                  <a:gd name="T0" fmla="*/ 53 w 105"/>
                  <a:gd name="T1" fmla="*/ 11 h 146"/>
                  <a:gd name="T2" fmla="*/ 45 w 105"/>
                  <a:gd name="T3" fmla="*/ 17 h 146"/>
                  <a:gd name="T4" fmla="*/ 17 w 105"/>
                  <a:gd name="T5" fmla="*/ 17 h 146"/>
                  <a:gd name="T6" fmla="*/ 17 w 105"/>
                  <a:gd name="T7" fmla="*/ 66 h 146"/>
                  <a:gd name="T8" fmla="*/ 11 w 105"/>
                  <a:gd name="T9" fmla="*/ 73 h 146"/>
                  <a:gd name="T10" fmla="*/ 17 w 105"/>
                  <a:gd name="T11" fmla="*/ 81 h 146"/>
                  <a:gd name="T12" fmla="*/ 17 w 105"/>
                  <a:gd name="T13" fmla="*/ 107 h 146"/>
                  <a:gd name="T14" fmla="*/ 38 w 105"/>
                  <a:gd name="T15" fmla="*/ 78 h 146"/>
                  <a:gd name="T16" fmla="*/ 47 w 105"/>
                  <a:gd name="T17" fmla="*/ 78 h 146"/>
                  <a:gd name="T18" fmla="*/ 47 w 105"/>
                  <a:gd name="T19" fmla="*/ 94 h 146"/>
                  <a:gd name="T20" fmla="*/ 24 w 105"/>
                  <a:gd name="T21" fmla="*/ 129 h 146"/>
                  <a:gd name="T22" fmla="*/ 45 w 105"/>
                  <a:gd name="T23" fmla="*/ 129 h 146"/>
                  <a:gd name="T24" fmla="*/ 53 w 105"/>
                  <a:gd name="T25" fmla="*/ 135 h 146"/>
                  <a:gd name="T26" fmla="*/ 53 w 105"/>
                  <a:gd name="T27" fmla="*/ 135 h 146"/>
                  <a:gd name="T28" fmla="*/ 60 w 105"/>
                  <a:gd name="T29" fmla="*/ 129 h 146"/>
                  <a:gd name="T30" fmla="*/ 87 w 105"/>
                  <a:gd name="T31" fmla="*/ 129 h 146"/>
                  <a:gd name="T32" fmla="*/ 87 w 105"/>
                  <a:gd name="T33" fmla="*/ 81 h 146"/>
                  <a:gd name="T34" fmla="*/ 93 w 105"/>
                  <a:gd name="T35" fmla="*/ 73 h 146"/>
                  <a:gd name="T36" fmla="*/ 87 w 105"/>
                  <a:gd name="T37" fmla="*/ 66 h 146"/>
                  <a:gd name="T38" fmla="*/ 87 w 105"/>
                  <a:gd name="T39" fmla="*/ 39 h 146"/>
                  <a:gd name="T40" fmla="*/ 68 w 105"/>
                  <a:gd name="T41" fmla="*/ 68 h 146"/>
                  <a:gd name="T42" fmla="*/ 58 w 105"/>
                  <a:gd name="T43" fmla="*/ 68 h 146"/>
                  <a:gd name="T44" fmla="*/ 58 w 105"/>
                  <a:gd name="T45" fmla="*/ 52 h 146"/>
                  <a:gd name="T46" fmla="*/ 80 w 105"/>
                  <a:gd name="T47" fmla="*/ 17 h 146"/>
                  <a:gd name="T48" fmla="*/ 60 w 105"/>
                  <a:gd name="T49" fmla="*/ 17 h 146"/>
                  <a:gd name="T50" fmla="*/ 53 w 105"/>
                  <a:gd name="T51" fmla="*/ 11 h 146"/>
                  <a:gd name="T52" fmla="*/ 53 w 105"/>
                  <a:gd name="T53" fmla="*/ 11 h 146"/>
                  <a:gd name="T54" fmla="*/ 16 w 105"/>
                  <a:gd name="T55" fmla="*/ 0 h 146"/>
                  <a:gd name="T56" fmla="*/ 45 w 105"/>
                  <a:gd name="T57" fmla="*/ 0 h 146"/>
                  <a:gd name="T58" fmla="*/ 53 w 105"/>
                  <a:gd name="T59" fmla="*/ 7 h 146"/>
                  <a:gd name="T60" fmla="*/ 53 w 105"/>
                  <a:gd name="T61" fmla="*/ 7 h 146"/>
                  <a:gd name="T62" fmla="*/ 60 w 105"/>
                  <a:gd name="T63" fmla="*/ 0 h 146"/>
                  <a:gd name="T64" fmla="*/ 89 w 105"/>
                  <a:gd name="T65" fmla="*/ 0 h 146"/>
                  <a:gd name="T66" fmla="*/ 98 w 105"/>
                  <a:gd name="T67" fmla="*/ 9 h 146"/>
                  <a:gd name="T68" fmla="*/ 98 w 105"/>
                  <a:gd name="T69" fmla="*/ 9 h 146"/>
                  <a:gd name="T70" fmla="*/ 105 w 105"/>
                  <a:gd name="T71" fmla="*/ 16 h 146"/>
                  <a:gd name="T72" fmla="*/ 105 w 105"/>
                  <a:gd name="T73" fmla="*/ 66 h 146"/>
                  <a:gd name="T74" fmla="*/ 98 w 105"/>
                  <a:gd name="T75" fmla="*/ 73 h 146"/>
                  <a:gd name="T76" fmla="*/ 105 w 105"/>
                  <a:gd name="T77" fmla="*/ 81 h 146"/>
                  <a:gd name="T78" fmla="*/ 105 w 105"/>
                  <a:gd name="T79" fmla="*/ 130 h 146"/>
                  <a:gd name="T80" fmla="*/ 96 w 105"/>
                  <a:gd name="T81" fmla="*/ 139 h 146"/>
                  <a:gd name="T82" fmla="*/ 95 w 105"/>
                  <a:gd name="T83" fmla="*/ 139 h 146"/>
                  <a:gd name="T84" fmla="*/ 89 w 105"/>
                  <a:gd name="T85" fmla="*/ 146 h 146"/>
                  <a:gd name="T86" fmla="*/ 60 w 105"/>
                  <a:gd name="T87" fmla="*/ 146 h 146"/>
                  <a:gd name="T88" fmla="*/ 53 w 105"/>
                  <a:gd name="T89" fmla="*/ 139 h 146"/>
                  <a:gd name="T90" fmla="*/ 53 w 105"/>
                  <a:gd name="T91" fmla="*/ 139 h 146"/>
                  <a:gd name="T92" fmla="*/ 45 w 105"/>
                  <a:gd name="T93" fmla="*/ 146 h 146"/>
                  <a:gd name="T94" fmla="*/ 16 w 105"/>
                  <a:gd name="T95" fmla="*/ 146 h 146"/>
                  <a:gd name="T96" fmla="*/ 7 w 105"/>
                  <a:gd name="T97" fmla="*/ 137 h 146"/>
                  <a:gd name="T98" fmla="*/ 7 w 105"/>
                  <a:gd name="T99" fmla="*/ 137 h 146"/>
                  <a:gd name="T100" fmla="*/ 0 w 105"/>
                  <a:gd name="T101" fmla="*/ 130 h 146"/>
                  <a:gd name="T102" fmla="*/ 0 w 105"/>
                  <a:gd name="T103" fmla="*/ 81 h 146"/>
                  <a:gd name="T104" fmla="*/ 7 w 105"/>
                  <a:gd name="T105" fmla="*/ 73 h 146"/>
                  <a:gd name="T106" fmla="*/ 0 w 105"/>
                  <a:gd name="T107" fmla="*/ 66 h 146"/>
                  <a:gd name="T108" fmla="*/ 0 w 105"/>
                  <a:gd name="T109" fmla="*/ 16 h 146"/>
                  <a:gd name="T110" fmla="*/ 9 w 105"/>
                  <a:gd name="T111" fmla="*/ 7 h 146"/>
                  <a:gd name="T112" fmla="*/ 9 w 105"/>
                  <a:gd name="T113" fmla="*/ 7 h 146"/>
                  <a:gd name="T114" fmla="*/ 16 w 105"/>
                  <a:gd name="T115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46">
                    <a:moveTo>
                      <a:pt x="53" y="11"/>
                    </a:moveTo>
                    <a:lnTo>
                      <a:pt x="45" y="17"/>
                    </a:lnTo>
                    <a:lnTo>
                      <a:pt x="17" y="17"/>
                    </a:lnTo>
                    <a:lnTo>
                      <a:pt x="17" y="66"/>
                    </a:lnTo>
                    <a:lnTo>
                      <a:pt x="11" y="73"/>
                    </a:lnTo>
                    <a:lnTo>
                      <a:pt x="17" y="81"/>
                    </a:lnTo>
                    <a:lnTo>
                      <a:pt x="17" y="107"/>
                    </a:lnTo>
                    <a:lnTo>
                      <a:pt x="38" y="78"/>
                    </a:lnTo>
                    <a:lnTo>
                      <a:pt x="47" y="78"/>
                    </a:lnTo>
                    <a:lnTo>
                      <a:pt x="47" y="94"/>
                    </a:lnTo>
                    <a:lnTo>
                      <a:pt x="24" y="129"/>
                    </a:lnTo>
                    <a:lnTo>
                      <a:pt x="45" y="129"/>
                    </a:lnTo>
                    <a:lnTo>
                      <a:pt x="53" y="135"/>
                    </a:lnTo>
                    <a:lnTo>
                      <a:pt x="53" y="135"/>
                    </a:lnTo>
                    <a:lnTo>
                      <a:pt x="60" y="129"/>
                    </a:lnTo>
                    <a:lnTo>
                      <a:pt x="87" y="129"/>
                    </a:lnTo>
                    <a:lnTo>
                      <a:pt x="87" y="81"/>
                    </a:lnTo>
                    <a:lnTo>
                      <a:pt x="93" y="73"/>
                    </a:lnTo>
                    <a:lnTo>
                      <a:pt x="87" y="66"/>
                    </a:lnTo>
                    <a:lnTo>
                      <a:pt x="87" y="39"/>
                    </a:lnTo>
                    <a:lnTo>
                      <a:pt x="68" y="68"/>
                    </a:lnTo>
                    <a:lnTo>
                      <a:pt x="58" y="68"/>
                    </a:lnTo>
                    <a:lnTo>
                      <a:pt x="58" y="52"/>
                    </a:lnTo>
                    <a:lnTo>
                      <a:pt x="80" y="17"/>
                    </a:lnTo>
                    <a:lnTo>
                      <a:pt x="60" y="17"/>
                    </a:lnTo>
                    <a:lnTo>
                      <a:pt x="53" y="11"/>
                    </a:lnTo>
                    <a:lnTo>
                      <a:pt x="53" y="11"/>
                    </a:lnTo>
                    <a:close/>
                    <a:moveTo>
                      <a:pt x="16" y="0"/>
                    </a:moveTo>
                    <a:lnTo>
                      <a:pt x="45" y="0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60" y="0"/>
                    </a:lnTo>
                    <a:lnTo>
                      <a:pt x="89" y="0"/>
                    </a:lnTo>
                    <a:lnTo>
                      <a:pt x="98" y="9"/>
                    </a:lnTo>
                    <a:lnTo>
                      <a:pt x="98" y="9"/>
                    </a:lnTo>
                    <a:lnTo>
                      <a:pt x="105" y="16"/>
                    </a:lnTo>
                    <a:lnTo>
                      <a:pt x="105" y="66"/>
                    </a:lnTo>
                    <a:lnTo>
                      <a:pt x="98" y="73"/>
                    </a:lnTo>
                    <a:lnTo>
                      <a:pt x="105" y="81"/>
                    </a:lnTo>
                    <a:lnTo>
                      <a:pt x="105" y="130"/>
                    </a:lnTo>
                    <a:lnTo>
                      <a:pt x="96" y="139"/>
                    </a:lnTo>
                    <a:lnTo>
                      <a:pt x="95" y="139"/>
                    </a:lnTo>
                    <a:lnTo>
                      <a:pt x="89" y="146"/>
                    </a:lnTo>
                    <a:lnTo>
                      <a:pt x="60" y="146"/>
                    </a:lnTo>
                    <a:lnTo>
                      <a:pt x="53" y="139"/>
                    </a:lnTo>
                    <a:lnTo>
                      <a:pt x="53" y="139"/>
                    </a:lnTo>
                    <a:lnTo>
                      <a:pt x="45" y="146"/>
                    </a:lnTo>
                    <a:lnTo>
                      <a:pt x="16" y="146"/>
                    </a:lnTo>
                    <a:lnTo>
                      <a:pt x="7" y="137"/>
                    </a:lnTo>
                    <a:lnTo>
                      <a:pt x="7" y="137"/>
                    </a:lnTo>
                    <a:lnTo>
                      <a:pt x="0" y="130"/>
                    </a:lnTo>
                    <a:lnTo>
                      <a:pt x="0" y="81"/>
                    </a:lnTo>
                    <a:lnTo>
                      <a:pt x="7" y="73"/>
                    </a:lnTo>
                    <a:lnTo>
                      <a:pt x="0" y="66"/>
                    </a:lnTo>
                    <a:lnTo>
                      <a:pt x="0" y="1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47"/>
              <p:cNvSpPr>
                <a:spLocks/>
              </p:cNvSpPr>
              <p:nvPr/>
            </p:nvSpPr>
            <p:spPr bwMode="auto">
              <a:xfrm>
                <a:off x="6878637" y="3459163"/>
                <a:ext cx="125413" cy="174625"/>
              </a:xfrm>
              <a:custGeom>
                <a:avLst/>
                <a:gdLst>
                  <a:gd name="T0" fmla="*/ 0 w 79"/>
                  <a:gd name="T1" fmla="*/ 0 h 110"/>
                  <a:gd name="T2" fmla="*/ 79 w 79"/>
                  <a:gd name="T3" fmla="*/ 0 h 110"/>
                  <a:gd name="T4" fmla="*/ 79 w 79"/>
                  <a:gd name="T5" fmla="*/ 17 h 110"/>
                  <a:gd name="T6" fmla="*/ 64 w 79"/>
                  <a:gd name="T7" fmla="*/ 37 h 110"/>
                  <a:gd name="T8" fmla="*/ 54 w 79"/>
                  <a:gd name="T9" fmla="*/ 55 h 110"/>
                  <a:gd name="T10" fmla="*/ 49 w 79"/>
                  <a:gd name="T11" fmla="*/ 76 h 110"/>
                  <a:gd name="T12" fmla="*/ 45 w 79"/>
                  <a:gd name="T13" fmla="*/ 99 h 110"/>
                  <a:gd name="T14" fmla="*/ 44 w 79"/>
                  <a:gd name="T15" fmla="*/ 110 h 110"/>
                  <a:gd name="T16" fmla="*/ 22 w 79"/>
                  <a:gd name="T17" fmla="*/ 110 h 110"/>
                  <a:gd name="T18" fmla="*/ 23 w 79"/>
                  <a:gd name="T19" fmla="*/ 99 h 110"/>
                  <a:gd name="T20" fmla="*/ 27 w 79"/>
                  <a:gd name="T21" fmla="*/ 76 h 110"/>
                  <a:gd name="T22" fmla="*/ 34 w 79"/>
                  <a:gd name="T23" fmla="*/ 54 h 110"/>
                  <a:gd name="T24" fmla="*/ 44 w 79"/>
                  <a:gd name="T25" fmla="*/ 35 h 110"/>
                  <a:gd name="T26" fmla="*/ 57 w 79"/>
                  <a:gd name="T27" fmla="*/ 17 h 110"/>
                  <a:gd name="T28" fmla="*/ 0 w 79"/>
                  <a:gd name="T29" fmla="*/ 17 h 110"/>
                  <a:gd name="T30" fmla="*/ 0 w 79"/>
                  <a:gd name="T3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9" h="110">
                    <a:moveTo>
                      <a:pt x="0" y="0"/>
                    </a:moveTo>
                    <a:lnTo>
                      <a:pt x="79" y="0"/>
                    </a:lnTo>
                    <a:lnTo>
                      <a:pt x="79" y="17"/>
                    </a:lnTo>
                    <a:lnTo>
                      <a:pt x="64" y="37"/>
                    </a:lnTo>
                    <a:lnTo>
                      <a:pt x="54" y="55"/>
                    </a:lnTo>
                    <a:lnTo>
                      <a:pt x="49" y="76"/>
                    </a:lnTo>
                    <a:lnTo>
                      <a:pt x="45" y="99"/>
                    </a:lnTo>
                    <a:lnTo>
                      <a:pt x="44" y="110"/>
                    </a:lnTo>
                    <a:lnTo>
                      <a:pt x="22" y="110"/>
                    </a:lnTo>
                    <a:lnTo>
                      <a:pt x="23" y="99"/>
                    </a:lnTo>
                    <a:lnTo>
                      <a:pt x="27" y="76"/>
                    </a:lnTo>
                    <a:lnTo>
                      <a:pt x="34" y="54"/>
                    </a:lnTo>
                    <a:lnTo>
                      <a:pt x="44" y="35"/>
                    </a:lnTo>
                    <a:lnTo>
                      <a:pt x="57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48"/>
              <p:cNvSpPr>
                <a:spLocks noEditPoints="1"/>
              </p:cNvSpPr>
              <p:nvPr/>
            </p:nvSpPr>
            <p:spPr bwMode="auto">
              <a:xfrm>
                <a:off x="7373937" y="3452813"/>
                <a:ext cx="117475" cy="179387"/>
              </a:xfrm>
              <a:custGeom>
                <a:avLst/>
                <a:gdLst>
                  <a:gd name="T0" fmla="*/ 33 w 74"/>
                  <a:gd name="T1" fmla="*/ 65 h 113"/>
                  <a:gd name="T2" fmla="*/ 26 w 74"/>
                  <a:gd name="T3" fmla="*/ 68 h 113"/>
                  <a:gd name="T4" fmla="*/ 22 w 74"/>
                  <a:gd name="T5" fmla="*/ 75 h 113"/>
                  <a:gd name="T6" fmla="*/ 22 w 74"/>
                  <a:gd name="T7" fmla="*/ 85 h 113"/>
                  <a:gd name="T8" fmla="*/ 26 w 74"/>
                  <a:gd name="T9" fmla="*/ 93 h 113"/>
                  <a:gd name="T10" fmla="*/ 33 w 74"/>
                  <a:gd name="T11" fmla="*/ 96 h 113"/>
                  <a:gd name="T12" fmla="*/ 37 w 74"/>
                  <a:gd name="T13" fmla="*/ 97 h 113"/>
                  <a:gd name="T14" fmla="*/ 46 w 74"/>
                  <a:gd name="T15" fmla="*/ 95 h 113"/>
                  <a:gd name="T16" fmla="*/ 51 w 74"/>
                  <a:gd name="T17" fmla="*/ 88 h 113"/>
                  <a:gd name="T18" fmla="*/ 53 w 74"/>
                  <a:gd name="T19" fmla="*/ 80 h 113"/>
                  <a:gd name="T20" fmla="*/ 51 w 74"/>
                  <a:gd name="T21" fmla="*/ 71 h 113"/>
                  <a:gd name="T22" fmla="*/ 46 w 74"/>
                  <a:gd name="T23" fmla="*/ 66 h 113"/>
                  <a:gd name="T24" fmla="*/ 37 w 74"/>
                  <a:gd name="T25" fmla="*/ 64 h 113"/>
                  <a:gd name="T26" fmla="*/ 37 w 74"/>
                  <a:gd name="T27" fmla="*/ 17 h 113"/>
                  <a:gd name="T28" fmla="*/ 31 w 74"/>
                  <a:gd name="T29" fmla="*/ 19 h 113"/>
                  <a:gd name="T30" fmla="*/ 26 w 74"/>
                  <a:gd name="T31" fmla="*/ 24 h 113"/>
                  <a:gd name="T32" fmla="*/ 24 w 74"/>
                  <a:gd name="T33" fmla="*/ 32 h 113"/>
                  <a:gd name="T34" fmla="*/ 26 w 74"/>
                  <a:gd name="T35" fmla="*/ 40 h 113"/>
                  <a:gd name="T36" fmla="*/ 31 w 74"/>
                  <a:gd name="T37" fmla="*/ 44 h 113"/>
                  <a:gd name="T38" fmla="*/ 37 w 74"/>
                  <a:gd name="T39" fmla="*/ 47 h 113"/>
                  <a:gd name="T40" fmla="*/ 41 w 74"/>
                  <a:gd name="T41" fmla="*/ 47 h 113"/>
                  <a:gd name="T42" fmla="*/ 47 w 74"/>
                  <a:gd name="T43" fmla="*/ 42 h 113"/>
                  <a:gd name="T44" fmla="*/ 50 w 74"/>
                  <a:gd name="T45" fmla="*/ 36 h 113"/>
                  <a:gd name="T46" fmla="*/ 50 w 74"/>
                  <a:gd name="T47" fmla="*/ 27 h 113"/>
                  <a:gd name="T48" fmla="*/ 47 w 74"/>
                  <a:gd name="T49" fmla="*/ 21 h 113"/>
                  <a:gd name="T50" fmla="*/ 41 w 74"/>
                  <a:gd name="T51" fmla="*/ 18 h 113"/>
                  <a:gd name="T52" fmla="*/ 37 w 74"/>
                  <a:gd name="T53" fmla="*/ 17 h 113"/>
                  <a:gd name="T54" fmla="*/ 37 w 74"/>
                  <a:gd name="T55" fmla="*/ 0 h 113"/>
                  <a:gd name="T56" fmla="*/ 63 w 74"/>
                  <a:gd name="T57" fmla="*/ 8 h 113"/>
                  <a:gd name="T58" fmla="*/ 72 w 74"/>
                  <a:gd name="T59" fmla="*/ 31 h 113"/>
                  <a:gd name="T60" fmla="*/ 70 w 74"/>
                  <a:gd name="T61" fmla="*/ 41 h 113"/>
                  <a:gd name="T62" fmla="*/ 65 w 74"/>
                  <a:gd name="T63" fmla="*/ 50 h 113"/>
                  <a:gd name="T64" fmla="*/ 56 w 74"/>
                  <a:gd name="T65" fmla="*/ 55 h 113"/>
                  <a:gd name="T66" fmla="*/ 66 w 74"/>
                  <a:gd name="T67" fmla="*/ 62 h 113"/>
                  <a:gd name="T68" fmla="*/ 72 w 74"/>
                  <a:gd name="T69" fmla="*/ 71 h 113"/>
                  <a:gd name="T70" fmla="*/ 74 w 74"/>
                  <a:gd name="T71" fmla="*/ 82 h 113"/>
                  <a:gd name="T72" fmla="*/ 70 w 74"/>
                  <a:gd name="T73" fmla="*/ 99 h 113"/>
                  <a:gd name="T74" fmla="*/ 53 w 74"/>
                  <a:gd name="T75" fmla="*/ 112 h 113"/>
                  <a:gd name="T76" fmla="*/ 37 w 74"/>
                  <a:gd name="T77" fmla="*/ 113 h 113"/>
                  <a:gd name="T78" fmla="*/ 10 w 74"/>
                  <a:gd name="T79" fmla="*/ 105 h 113"/>
                  <a:gd name="T80" fmla="*/ 1 w 74"/>
                  <a:gd name="T81" fmla="*/ 91 h 113"/>
                  <a:gd name="T82" fmla="*/ 1 w 74"/>
                  <a:gd name="T83" fmla="*/ 75 h 113"/>
                  <a:gd name="T84" fmla="*/ 5 w 74"/>
                  <a:gd name="T85" fmla="*/ 66 h 113"/>
                  <a:gd name="T86" fmla="*/ 13 w 74"/>
                  <a:gd name="T87" fmla="*/ 58 h 113"/>
                  <a:gd name="T88" fmla="*/ 13 w 74"/>
                  <a:gd name="T89" fmla="*/ 53 h 113"/>
                  <a:gd name="T90" fmla="*/ 7 w 74"/>
                  <a:gd name="T91" fmla="*/ 46 h 113"/>
                  <a:gd name="T92" fmla="*/ 3 w 74"/>
                  <a:gd name="T93" fmla="*/ 36 h 113"/>
                  <a:gd name="T94" fmla="*/ 5 w 74"/>
                  <a:gd name="T95" fmla="*/ 18 h 113"/>
                  <a:gd name="T96" fmla="*/ 23 w 74"/>
                  <a:gd name="T97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113">
                    <a:moveTo>
                      <a:pt x="37" y="64"/>
                    </a:moveTo>
                    <a:lnTo>
                      <a:pt x="33" y="65"/>
                    </a:lnTo>
                    <a:lnTo>
                      <a:pt x="30" y="66"/>
                    </a:lnTo>
                    <a:lnTo>
                      <a:pt x="26" y="68"/>
                    </a:lnTo>
                    <a:lnTo>
                      <a:pt x="24" y="71"/>
                    </a:lnTo>
                    <a:lnTo>
                      <a:pt x="22" y="75"/>
                    </a:lnTo>
                    <a:lnTo>
                      <a:pt x="22" y="80"/>
                    </a:lnTo>
                    <a:lnTo>
                      <a:pt x="22" y="85"/>
                    </a:lnTo>
                    <a:lnTo>
                      <a:pt x="24" y="89"/>
                    </a:lnTo>
                    <a:lnTo>
                      <a:pt x="26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7" y="97"/>
                    </a:lnTo>
                    <a:lnTo>
                      <a:pt x="37" y="97"/>
                    </a:lnTo>
                    <a:lnTo>
                      <a:pt x="41" y="96"/>
                    </a:lnTo>
                    <a:lnTo>
                      <a:pt x="46" y="95"/>
                    </a:lnTo>
                    <a:lnTo>
                      <a:pt x="49" y="93"/>
                    </a:lnTo>
                    <a:lnTo>
                      <a:pt x="51" y="88"/>
                    </a:lnTo>
                    <a:lnTo>
                      <a:pt x="52" y="85"/>
                    </a:lnTo>
                    <a:lnTo>
                      <a:pt x="53" y="80"/>
                    </a:lnTo>
                    <a:lnTo>
                      <a:pt x="52" y="75"/>
                    </a:lnTo>
                    <a:lnTo>
                      <a:pt x="51" y="71"/>
                    </a:lnTo>
                    <a:lnTo>
                      <a:pt x="49" y="68"/>
                    </a:lnTo>
                    <a:lnTo>
                      <a:pt x="46" y="66"/>
                    </a:lnTo>
                    <a:lnTo>
                      <a:pt x="41" y="65"/>
                    </a:lnTo>
                    <a:lnTo>
                      <a:pt x="37" y="64"/>
                    </a:lnTo>
                    <a:lnTo>
                      <a:pt x="37" y="64"/>
                    </a:lnTo>
                    <a:close/>
                    <a:moveTo>
                      <a:pt x="37" y="17"/>
                    </a:moveTo>
                    <a:lnTo>
                      <a:pt x="34" y="18"/>
                    </a:lnTo>
                    <a:lnTo>
                      <a:pt x="31" y="19"/>
                    </a:lnTo>
                    <a:lnTo>
                      <a:pt x="27" y="21"/>
                    </a:lnTo>
                    <a:lnTo>
                      <a:pt x="26" y="24"/>
                    </a:lnTo>
                    <a:lnTo>
                      <a:pt x="25" y="27"/>
                    </a:lnTo>
                    <a:lnTo>
                      <a:pt x="24" y="32"/>
                    </a:lnTo>
                    <a:lnTo>
                      <a:pt x="25" y="36"/>
                    </a:lnTo>
                    <a:lnTo>
                      <a:pt x="26" y="40"/>
                    </a:lnTo>
                    <a:lnTo>
                      <a:pt x="27" y="42"/>
                    </a:lnTo>
                    <a:lnTo>
                      <a:pt x="31" y="44"/>
                    </a:lnTo>
                    <a:lnTo>
                      <a:pt x="34" y="47"/>
                    </a:lnTo>
                    <a:lnTo>
                      <a:pt x="37" y="47"/>
                    </a:lnTo>
                    <a:lnTo>
                      <a:pt x="37" y="47"/>
                    </a:lnTo>
                    <a:lnTo>
                      <a:pt x="41" y="47"/>
                    </a:lnTo>
                    <a:lnTo>
                      <a:pt x="44" y="44"/>
                    </a:lnTo>
                    <a:lnTo>
                      <a:pt x="47" y="42"/>
                    </a:lnTo>
                    <a:lnTo>
                      <a:pt x="49" y="40"/>
                    </a:lnTo>
                    <a:lnTo>
                      <a:pt x="50" y="36"/>
                    </a:lnTo>
                    <a:lnTo>
                      <a:pt x="50" y="32"/>
                    </a:lnTo>
                    <a:lnTo>
                      <a:pt x="50" y="27"/>
                    </a:lnTo>
                    <a:lnTo>
                      <a:pt x="49" y="24"/>
                    </a:lnTo>
                    <a:lnTo>
                      <a:pt x="47" y="21"/>
                    </a:lnTo>
                    <a:lnTo>
                      <a:pt x="44" y="19"/>
                    </a:lnTo>
                    <a:lnTo>
                      <a:pt x="41" y="18"/>
                    </a:lnTo>
                    <a:lnTo>
                      <a:pt x="37" y="17"/>
                    </a:lnTo>
                    <a:lnTo>
                      <a:pt x="37" y="17"/>
                    </a:lnTo>
                    <a:close/>
                    <a:moveTo>
                      <a:pt x="37" y="0"/>
                    </a:moveTo>
                    <a:lnTo>
                      <a:pt x="37" y="0"/>
                    </a:lnTo>
                    <a:lnTo>
                      <a:pt x="52" y="2"/>
                    </a:lnTo>
                    <a:lnTo>
                      <a:pt x="63" y="8"/>
                    </a:lnTo>
                    <a:lnTo>
                      <a:pt x="70" y="18"/>
                    </a:lnTo>
                    <a:lnTo>
                      <a:pt x="72" y="31"/>
                    </a:lnTo>
                    <a:lnTo>
                      <a:pt x="72" y="36"/>
                    </a:lnTo>
                    <a:lnTo>
                      <a:pt x="70" y="41"/>
                    </a:lnTo>
                    <a:lnTo>
                      <a:pt x="68" y="46"/>
                    </a:lnTo>
                    <a:lnTo>
                      <a:pt x="65" y="50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62" y="58"/>
                    </a:lnTo>
                    <a:lnTo>
                      <a:pt x="66" y="62"/>
                    </a:lnTo>
                    <a:lnTo>
                      <a:pt x="70" y="66"/>
                    </a:lnTo>
                    <a:lnTo>
                      <a:pt x="72" y="71"/>
                    </a:lnTo>
                    <a:lnTo>
                      <a:pt x="74" y="75"/>
                    </a:lnTo>
                    <a:lnTo>
                      <a:pt x="74" y="82"/>
                    </a:lnTo>
                    <a:lnTo>
                      <a:pt x="73" y="91"/>
                    </a:lnTo>
                    <a:lnTo>
                      <a:pt x="70" y="99"/>
                    </a:lnTo>
                    <a:lnTo>
                      <a:pt x="65" y="105"/>
                    </a:lnTo>
                    <a:lnTo>
                      <a:pt x="53" y="112"/>
                    </a:lnTo>
                    <a:lnTo>
                      <a:pt x="37" y="113"/>
                    </a:lnTo>
                    <a:lnTo>
                      <a:pt x="37" y="113"/>
                    </a:lnTo>
                    <a:lnTo>
                      <a:pt x="22" y="112"/>
                    </a:lnTo>
                    <a:lnTo>
                      <a:pt x="10" y="105"/>
                    </a:lnTo>
                    <a:lnTo>
                      <a:pt x="4" y="99"/>
                    </a:lnTo>
                    <a:lnTo>
                      <a:pt x="1" y="91"/>
                    </a:lnTo>
                    <a:lnTo>
                      <a:pt x="0" y="82"/>
                    </a:lnTo>
                    <a:lnTo>
                      <a:pt x="1" y="75"/>
                    </a:lnTo>
                    <a:lnTo>
                      <a:pt x="2" y="71"/>
                    </a:lnTo>
                    <a:lnTo>
                      <a:pt x="5" y="66"/>
                    </a:lnTo>
                    <a:lnTo>
                      <a:pt x="8" y="62"/>
                    </a:lnTo>
                    <a:lnTo>
                      <a:pt x="13" y="58"/>
                    </a:lnTo>
                    <a:lnTo>
                      <a:pt x="19" y="55"/>
                    </a:lnTo>
                    <a:lnTo>
                      <a:pt x="13" y="53"/>
                    </a:lnTo>
                    <a:lnTo>
                      <a:pt x="10" y="50"/>
                    </a:lnTo>
                    <a:lnTo>
                      <a:pt x="7" y="46"/>
                    </a:lnTo>
                    <a:lnTo>
                      <a:pt x="4" y="41"/>
                    </a:lnTo>
                    <a:lnTo>
                      <a:pt x="3" y="36"/>
                    </a:lnTo>
                    <a:lnTo>
                      <a:pt x="3" y="31"/>
                    </a:lnTo>
                    <a:lnTo>
                      <a:pt x="5" y="18"/>
                    </a:lnTo>
                    <a:lnTo>
                      <a:pt x="12" y="8"/>
                    </a:lnTo>
                    <a:lnTo>
                      <a:pt x="23" y="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49"/>
              <p:cNvSpPr>
                <a:spLocks noEditPoints="1"/>
              </p:cNvSpPr>
              <p:nvPr/>
            </p:nvSpPr>
            <p:spPr bwMode="auto">
              <a:xfrm>
                <a:off x="7858125" y="3452813"/>
                <a:ext cx="119063" cy="179387"/>
              </a:xfrm>
              <a:custGeom>
                <a:avLst/>
                <a:gdLst>
                  <a:gd name="T0" fmla="*/ 33 w 75"/>
                  <a:gd name="T1" fmla="*/ 18 h 113"/>
                  <a:gd name="T2" fmla="*/ 27 w 75"/>
                  <a:gd name="T3" fmla="*/ 23 h 113"/>
                  <a:gd name="T4" fmla="*/ 23 w 75"/>
                  <a:gd name="T5" fmla="*/ 33 h 113"/>
                  <a:gd name="T6" fmla="*/ 23 w 75"/>
                  <a:gd name="T7" fmla="*/ 44 h 113"/>
                  <a:gd name="T8" fmla="*/ 26 w 75"/>
                  <a:gd name="T9" fmla="*/ 54 h 113"/>
                  <a:gd name="T10" fmla="*/ 33 w 75"/>
                  <a:gd name="T11" fmla="*/ 58 h 113"/>
                  <a:gd name="T12" fmla="*/ 38 w 75"/>
                  <a:gd name="T13" fmla="*/ 59 h 113"/>
                  <a:gd name="T14" fmla="*/ 46 w 75"/>
                  <a:gd name="T15" fmla="*/ 57 h 113"/>
                  <a:gd name="T16" fmla="*/ 54 w 75"/>
                  <a:gd name="T17" fmla="*/ 52 h 113"/>
                  <a:gd name="T18" fmla="*/ 53 w 75"/>
                  <a:gd name="T19" fmla="*/ 31 h 113"/>
                  <a:gd name="T20" fmla="*/ 46 w 75"/>
                  <a:gd name="T21" fmla="*/ 20 h 113"/>
                  <a:gd name="T22" fmla="*/ 38 w 75"/>
                  <a:gd name="T23" fmla="*/ 17 h 113"/>
                  <a:gd name="T24" fmla="*/ 38 w 75"/>
                  <a:gd name="T25" fmla="*/ 0 h 113"/>
                  <a:gd name="T26" fmla="*/ 48 w 75"/>
                  <a:gd name="T27" fmla="*/ 2 h 113"/>
                  <a:gd name="T28" fmla="*/ 64 w 75"/>
                  <a:gd name="T29" fmla="*/ 11 h 113"/>
                  <a:gd name="T30" fmla="*/ 74 w 75"/>
                  <a:gd name="T31" fmla="*/ 32 h 113"/>
                  <a:gd name="T32" fmla="*/ 75 w 75"/>
                  <a:gd name="T33" fmla="*/ 70 h 113"/>
                  <a:gd name="T34" fmla="*/ 70 w 75"/>
                  <a:gd name="T35" fmla="*/ 94 h 113"/>
                  <a:gd name="T36" fmla="*/ 52 w 75"/>
                  <a:gd name="T37" fmla="*/ 110 h 113"/>
                  <a:gd name="T38" fmla="*/ 33 w 75"/>
                  <a:gd name="T39" fmla="*/ 113 h 113"/>
                  <a:gd name="T40" fmla="*/ 22 w 75"/>
                  <a:gd name="T41" fmla="*/ 112 h 113"/>
                  <a:gd name="T42" fmla="*/ 11 w 75"/>
                  <a:gd name="T43" fmla="*/ 109 h 113"/>
                  <a:gd name="T44" fmla="*/ 19 w 75"/>
                  <a:gd name="T45" fmla="*/ 95 h 113"/>
                  <a:gd name="T46" fmla="*/ 28 w 75"/>
                  <a:gd name="T47" fmla="*/ 96 h 113"/>
                  <a:gd name="T48" fmla="*/ 38 w 75"/>
                  <a:gd name="T49" fmla="*/ 96 h 113"/>
                  <a:gd name="T50" fmla="*/ 45 w 75"/>
                  <a:gd name="T51" fmla="*/ 93 h 113"/>
                  <a:gd name="T52" fmla="*/ 52 w 75"/>
                  <a:gd name="T53" fmla="*/ 82 h 113"/>
                  <a:gd name="T54" fmla="*/ 54 w 75"/>
                  <a:gd name="T55" fmla="*/ 66 h 113"/>
                  <a:gd name="T56" fmla="*/ 44 w 75"/>
                  <a:gd name="T57" fmla="*/ 73 h 113"/>
                  <a:gd name="T58" fmla="*/ 38 w 75"/>
                  <a:gd name="T59" fmla="*/ 75 h 113"/>
                  <a:gd name="T60" fmla="*/ 20 w 75"/>
                  <a:gd name="T61" fmla="*/ 73 h 113"/>
                  <a:gd name="T62" fmla="*/ 2 w 75"/>
                  <a:gd name="T63" fmla="*/ 54 h 113"/>
                  <a:gd name="T64" fmla="*/ 4 w 75"/>
                  <a:gd name="T65" fmla="*/ 23 h 113"/>
                  <a:gd name="T66" fmla="*/ 23 w 75"/>
                  <a:gd name="T67" fmla="*/ 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5" h="113">
                    <a:moveTo>
                      <a:pt x="38" y="17"/>
                    </a:moveTo>
                    <a:lnTo>
                      <a:pt x="33" y="18"/>
                    </a:lnTo>
                    <a:lnTo>
                      <a:pt x="30" y="20"/>
                    </a:lnTo>
                    <a:lnTo>
                      <a:pt x="27" y="23"/>
                    </a:lnTo>
                    <a:lnTo>
                      <a:pt x="25" y="27"/>
                    </a:lnTo>
                    <a:lnTo>
                      <a:pt x="23" y="33"/>
                    </a:lnTo>
                    <a:lnTo>
                      <a:pt x="23" y="38"/>
                    </a:lnTo>
                    <a:lnTo>
                      <a:pt x="23" y="44"/>
                    </a:lnTo>
                    <a:lnTo>
                      <a:pt x="24" y="50"/>
                    </a:lnTo>
                    <a:lnTo>
                      <a:pt x="26" y="54"/>
                    </a:lnTo>
                    <a:lnTo>
                      <a:pt x="29" y="57"/>
                    </a:lnTo>
                    <a:lnTo>
                      <a:pt x="33" y="58"/>
                    </a:lnTo>
                    <a:lnTo>
                      <a:pt x="38" y="59"/>
                    </a:lnTo>
                    <a:lnTo>
                      <a:pt x="38" y="59"/>
                    </a:lnTo>
                    <a:lnTo>
                      <a:pt x="43" y="58"/>
                    </a:lnTo>
                    <a:lnTo>
                      <a:pt x="46" y="57"/>
                    </a:lnTo>
                    <a:lnTo>
                      <a:pt x="51" y="55"/>
                    </a:lnTo>
                    <a:lnTo>
                      <a:pt x="54" y="52"/>
                    </a:lnTo>
                    <a:lnTo>
                      <a:pt x="54" y="41"/>
                    </a:lnTo>
                    <a:lnTo>
                      <a:pt x="53" y="31"/>
                    </a:lnTo>
                    <a:lnTo>
                      <a:pt x="50" y="23"/>
                    </a:lnTo>
                    <a:lnTo>
                      <a:pt x="46" y="20"/>
                    </a:lnTo>
                    <a:lnTo>
                      <a:pt x="42" y="18"/>
                    </a:lnTo>
                    <a:lnTo>
                      <a:pt x="38" y="17"/>
                    </a:lnTo>
                    <a:lnTo>
                      <a:pt x="38" y="17"/>
                    </a:lnTo>
                    <a:close/>
                    <a:moveTo>
                      <a:pt x="38" y="0"/>
                    </a:moveTo>
                    <a:lnTo>
                      <a:pt x="38" y="0"/>
                    </a:lnTo>
                    <a:lnTo>
                      <a:pt x="48" y="2"/>
                    </a:lnTo>
                    <a:lnTo>
                      <a:pt x="57" y="5"/>
                    </a:lnTo>
                    <a:lnTo>
                      <a:pt x="64" y="11"/>
                    </a:lnTo>
                    <a:lnTo>
                      <a:pt x="71" y="21"/>
                    </a:lnTo>
                    <a:lnTo>
                      <a:pt x="74" y="32"/>
                    </a:lnTo>
                    <a:lnTo>
                      <a:pt x="75" y="44"/>
                    </a:lnTo>
                    <a:lnTo>
                      <a:pt x="75" y="70"/>
                    </a:lnTo>
                    <a:lnTo>
                      <a:pt x="74" y="83"/>
                    </a:lnTo>
                    <a:lnTo>
                      <a:pt x="70" y="94"/>
                    </a:lnTo>
                    <a:lnTo>
                      <a:pt x="63" y="102"/>
                    </a:lnTo>
                    <a:lnTo>
                      <a:pt x="52" y="110"/>
                    </a:lnTo>
                    <a:lnTo>
                      <a:pt x="38" y="113"/>
                    </a:lnTo>
                    <a:lnTo>
                      <a:pt x="33" y="113"/>
                    </a:lnTo>
                    <a:lnTo>
                      <a:pt x="28" y="113"/>
                    </a:lnTo>
                    <a:lnTo>
                      <a:pt x="22" y="112"/>
                    </a:lnTo>
                    <a:lnTo>
                      <a:pt x="16" y="111"/>
                    </a:lnTo>
                    <a:lnTo>
                      <a:pt x="11" y="109"/>
                    </a:lnTo>
                    <a:lnTo>
                      <a:pt x="13" y="93"/>
                    </a:lnTo>
                    <a:lnTo>
                      <a:pt x="19" y="95"/>
                    </a:lnTo>
                    <a:lnTo>
                      <a:pt x="23" y="96"/>
                    </a:lnTo>
                    <a:lnTo>
                      <a:pt x="28" y="96"/>
                    </a:lnTo>
                    <a:lnTo>
                      <a:pt x="33" y="97"/>
                    </a:lnTo>
                    <a:lnTo>
                      <a:pt x="38" y="96"/>
                    </a:lnTo>
                    <a:lnTo>
                      <a:pt x="42" y="95"/>
                    </a:lnTo>
                    <a:lnTo>
                      <a:pt x="45" y="93"/>
                    </a:lnTo>
                    <a:lnTo>
                      <a:pt x="48" y="90"/>
                    </a:lnTo>
                    <a:lnTo>
                      <a:pt x="52" y="82"/>
                    </a:lnTo>
                    <a:lnTo>
                      <a:pt x="54" y="71"/>
                    </a:lnTo>
                    <a:lnTo>
                      <a:pt x="54" y="66"/>
                    </a:lnTo>
                    <a:lnTo>
                      <a:pt x="50" y="70"/>
                    </a:lnTo>
                    <a:lnTo>
                      <a:pt x="44" y="73"/>
                    </a:lnTo>
                    <a:lnTo>
                      <a:pt x="41" y="74"/>
                    </a:lnTo>
                    <a:lnTo>
                      <a:pt x="38" y="75"/>
                    </a:lnTo>
                    <a:lnTo>
                      <a:pt x="33" y="75"/>
                    </a:lnTo>
                    <a:lnTo>
                      <a:pt x="20" y="73"/>
                    </a:lnTo>
                    <a:lnTo>
                      <a:pt x="9" y="66"/>
                    </a:lnTo>
                    <a:lnTo>
                      <a:pt x="2" y="54"/>
                    </a:lnTo>
                    <a:lnTo>
                      <a:pt x="0" y="38"/>
                    </a:lnTo>
                    <a:lnTo>
                      <a:pt x="4" y="23"/>
                    </a:lnTo>
                    <a:lnTo>
                      <a:pt x="11" y="11"/>
                    </a:lnTo>
                    <a:lnTo>
                      <a:pt x="23" y="3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0"/>
              <p:cNvSpPr>
                <a:spLocks noEditPoints="1"/>
              </p:cNvSpPr>
              <p:nvPr/>
            </p:nvSpPr>
            <p:spPr bwMode="auto">
              <a:xfrm>
                <a:off x="8328025" y="3452813"/>
                <a:ext cx="160338" cy="179387"/>
              </a:xfrm>
              <a:custGeom>
                <a:avLst/>
                <a:gdLst>
                  <a:gd name="T0" fmla="*/ 74 w 101"/>
                  <a:gd name="T1" fmla="*/ 74 h 113"/>
                  <a:gd name="T2" fmla="*/ 70 w 101"/>
                  <a:gd name="T3" fmla="*/ 78 h 113"/>
                  <a:gd name="T4" fmla="*/ 68 w 101"/>
                  <a:gd name="T5" fmla="*/ 85 h 113"/>
                  <a:gd name="T6" fmla="*/ 68 w 101"/>
                  <a:gd name="T7" fmla="*/ 95 h 113"/>
                  <a:gd name="T8" fmla="*/ 72 w 101"/>
                  <a:gd name="T9" fmla="*/ 100 h 113"/>
                  <a:gd name="T10" fmla="*/ 76 w 101"/>
                  <a:gd name="T11" fmla="*/ 101 h 113"/>
                  <a:gd name="T12" fmla="*/ 80 w 101"/>
                  <a:gd name="T13" fmla="*/ 101 h 113"/>
                  <a:gd name="T14" fmla="*/ 84 w 101"/>
                  <a:gd name="T15" fmla="*/ 98 h 113"/>
                  <a:gd name="T16" fmla="*/ 86 w 101"/>
                  <a:gd name="T17" fmla="*/ 90 h 113"/>
                  <a:gd name="T18" fmla="*/ 85 w 101"/>
                  <a:gd name="T19" fmla="*/ 81 h 113"/>
                  <a:gd name="T20" fmla="*/ 82 w 101"/>
                  <a:gd name="T21" fmla="*/ 75 h 113"/>
                  <a:gd name="T22" fmla="*/ 76 w 101"/>
                  <a:gd name="T23" fmla="*/ 74 h 113"/>
                  <a:gd name="T24" fmla="*/ 87 w 101"/>
                  <a:gd name="T25" fmla="*/ 64 h 113"/>
                  <a:gd name="T26" fmla="*/ 97 w 101"/>
                  <a:gd name="T27" fmla="*/ 72 h 113"/>
                  <a:gd name="T28" fmla="*/ 100 w 101"/>
                  <a:gd name="T29" fmla="*/ 80 h 113"/>
                  <a:gd name="T30" fmla="*/ 101 w 101"/>
                  <a:gd name="T31" fmla="*/ 90 h 113"/>
                  <a:gd name="T32" fmla="*/ 99 w 101"/>
                  <a:gd name="T33" fmla="*/ 100 h 113"/>
                  <a:gd name="T34" fmla="*/ 95 w 101"/>
                  <a:gd name="T35" fmla="*/ 106 h 113"/>
                  <a:gd name="T36" fmla="*/ 76 w 101"/>
                  <a:gd name="T37" fmla="*/ 113 h 113"/>
                  <a:gd name="T38" fmla="*/ 67 w 101"/>
                  <a:gd name="T39" fmla="*/ 112 h 113"/>
                  <a:gd name="T40" fmla="*/ 56 w 101"/>
                  <a:gd name="T41" fmla="*/ 103 h 113"/>
                  <a:gd name="T42" fmla="*/ 53 w 101"/>
                  <a:gd name="T43" fmla="*/ 96 h 113"/>
                  <a:gd name="T44" fmla="*/ 53 w 101"/>
                  <a:gd name="T45" fmla="*/ 85 h 113"/>
                  <a:gd name="T46" fmla="*/ 55 w 101"/>
                  <a:gd name="T47" fmla="*/ 73 h 113"/>
                  <a:gd name="T48" fmla="*/ 67 w 101"/>
                  <a:gd name="T49" fmla="*/ 64 h 113"/>
                  <a:gd name="T50" fmla="*/ 24 w 101"/>
                  <a:gd name="T51" fmla="*/ 12 h 113"/>
                  <a:gd name="T52" fmla="*/ 19 w 101"/>
                  <a:gd name="T53" fmla="*/ 13 h 113"/>
                  <a:gd name="T54" fmla="*/ 15 w 101"/>
                  <a:gd name="T55" fmla="*/ 19 h 113"/>
                  <a:gd name="T56" fmla="*/ 14 w 101"/>
                  <a:gd name="T57" fmla="*/ 28 h 113"/>
                  <a:gd name="T58" fmla="*/ 17 w 101"/>
                  <a:gd name="T59" fmla="*/ 36 h 113"/>
                  <a:gd name="T60" fmla="*/ 21 w 101"/>
                  <a:gd name="T61" fmla="*/ 39 h 113"/>
                  <a:gd name="T62" fmla="*/ 24 w 101"/>
                  <a:gd name="T63" fmla="*/ 39 h 113"/>
                  <a:gd name="T64" fmla="*/ 29 w 101"/>
                  <a:gd name="T65" fmla="*/ 38 h 113"/>
                  <a:gd name="T66" fmla="*/ 33 w 101"/>
                  <a:gd name="T67" fmla="*/ 33 h 113"/>
                  <a:gd name="T68" fmla="*/ 34 w 101"/>
                  <a:gd name="T69" fmla="*/ 23 h 113"/>
                  <a:gd name="T70" fmla="*/ 30 w 101"/>
                  <a:gd name="T71" fmla="*/ 16 h 113"/>
                  <a:gd name="T72" fmla="*/ 26 w 101"/>
                  <a:gd name="T73" fmla="*/ 12 h 113"/>
                  <a:gd name="T74" fmla="*/ 24 w 101"/>
                  <a:gd name="T75" fmla="*/ 12 h 113"/>
                  <a:gd name="T76" fmla="*/ 76 w 101"/>
                  <a:gd name="T77" fmla="*/ 14 h 113"/>
                  <a:gd name="T78" fmla="*/ 76 w 101"/>
                  <a:gd name="T79" fmla="*/ 25 h 113"/>
                  <a:gd name="T80" fmla="*/ 24 w 101"/>
                  <a:gd name="T81" fmla="*/ 101 h 113"/>
                  <a:gd name="T82" fmla="*/ 24 w 101"/>
                  <a:gd name="T83" fmla="*/ 87 h 113"/>
                  <a:gd name="T84" fmla="*/ 24 w 101"/>
                  <a:gd name="T85" fmla="*/ 0 h 113"/>
                  <a:gd name="T86" fmla="*/ 34 w 101"/>
                  <a:gd name="T87" fmla="*/ 2 h 113"/>
                  <a:gd name="T88" fmla="*/ 44 w 101"/>
                  <a:gd name="T89" fmla="*/ 10 h 113"/>
                  <a:gd name="T90" fmla="*/ 48 w 101"/>
                  <a:gd name="T91" fmla="*/ 18 h 113"/>
                  <a:gd name="T92" fmla="*/ 48 w 101"/>
                  <a:gd name="T93" fmla="*/ 28 h 113"/>
                  <a:gd name="T94" fmla="*/ 46 w 101"/>
                  <a:gd name="T95" fmla="*/ 38 h 113"/>
                  <a:gd name="T96" fmla="*/ 41 w 101"/>
                  <a:gd name="T97" fmla="*/ 44 h 113"/>
                  <a:gd name="T98" fmla="*/ 24 w 101"/>
                  <a:gd name="T99" fmla="*/ 51 h 113"/>
                  <a:gd name="T100" fmla="*/ 14 w 101"/>
                  <a:gd name="T101" fmla="*/ 50 h 113"/>
                  <a:gd name="T102" fmla="*/ 4 w 101"/>
                  <a:gd name="T103" fmla="*/ 41 h 113"/>
                  <a:gd name="T104" fmla="*/ 0 w 101"/>
                  <a:gd name="T105" fmla="*/ 34 h 113"/>
                  <a:gd name="T106" fmla="*/ 0 w 101"/>
                  <a:gd name="T107" fmla="*/ 23 h 113"/>
                  <a:gd name="T108" fmla="*/ 2 w 101"/>
                  <a:gd name="T109" fmla="*/ 13 h 113"/>
                  <a:gd name="T110" fmla="*/ 6 w 101"/>
                  <a:gd name="T111" fmla="*/ 7 h 113"/>
                  <a:gd name="T112" fmla="*/ 24 w 101"/>
                  <a:gd name="T11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" h="113">
                    <a:moveTo>
                      <a:pt x="76" y="74"/>
                    </a:moveTo>
                    <a:lnTo>
                      <a:pt x="74" y="74"/>
                    </a:lnTo>
                    <a:lnTo>
                      <a:pt x="71" y="75"/>
                    </a:lnTo>
                    <a:lnTo>
                      <a:pt x="70" y="78"/>
                    </a:lnTo>
                    <a:lnTo>
                      <a:pt x="68" y="81"/>
                    </a:lnTo>
                    <a:lnTo>
                      <a:pt x="68" y="85"/>
                    </a:lnTo>
                    <a:lnTo>
                      <a:pt x="68" y="90"/>
                    </a:lnTo>
                    <a:lnTo>
                      <a:pt x="68" y="95"/>
                    </a:lnTo>
                    <a:lnTo>
                      <a:pt x="70" y="98"/>
                    </a:lnTo>
                    <a:lnTo>
                      <a:pt x="72" y="100"/>
                    </a:lnTo>
                    <a:lnTo>
                      <a:pt x="74" y="101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80" y="101"/>
                    </a:lnTo>
                    <a:lnTo>
                      <a:pt x="82" y="100"/>
                    </a:lnTo>
                    <a:lnTo>
                      <a:pt x="84" y="98"/>
                    </a:lnTo>
                    <a:lnTo>
                      <a:pt x="85" y="95"/>
                    </a:lnTo>
                    <a:lnTo>
                      <a:pt x="86" y="90"/>
                    </a:lnTo>
                    <a:lnTo>
                      <a:pt x="86" y="85"/>
                    </a:lnTo>
                    <a:lnTo>
                      <a:pt x="85" y="81"/>
                    </a:lnTo>
                    <a:lnTo>
                      <a:pt x="84" y="78"/>
                    </a:lnTo>
                    <a:lnTo>
                      <a:pt x="82" y="75"/>
                    </a:lnTo>
                    <a:lnTo>
                      <a:pt x="80" y="74"/>
                    </a:lnTo>
                    <a:lnTo>
                      <a:pt x="76" y="74"/>
                    </a:lnTo>
                    <a:close/>
                    <a:moveTo>
                      <a:pt x="76" y="62"/>
                    </a:moveTo>
                    <a:lnTo>
                      <a:pt x="87" y="64"/>
                    </a:lnTo>
                    <a:lnTo>
                      <a:pt x="95" y="69"/>
                    </a:lnTo>
                    <a:lnTo>
                      <a:pt x="97" y="72"/>
                    </a:lnTo>
                    <a:lnTo>
                      <a:pt x="99" y="75"/>
                    </a:lnTo>
                    <a:lnTo>
                      <a:pt x="100" y="80"/>
                    </a:lnTo>
                    <a:lnTo>
                      <a:pt x="101" y="85"/>
                    </a:lnTo>
                    <a:lnTo>
                      <a:pt x="101" y="90"/>
                    </a:lnTo>
                    <a:lnTo>
                      <a:pt x="100" y="96"/>
                    </a:lnTo>
                    <a:lnTo>
                      <a:pt x="99" y="100"/>
                    </a:lnTo>
                    <a:lnTo>
                      <a:pt x="97" y="103"/>
                    </a:lnTo>
                    <a:lnTo>
                      <a:pt x="95" y="106"/>
                    </a:lnTo>
                    <a:lnTo>
                      <a:pt x="87" y="112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67" y="112"/>
                    </a:lnTo>
                    <a:lnTo>
                      <a:pt x="59" y="106"/>
                    </a:lnTo>
                    <a:lnTo>
                      <a:pt x="56" y="103"/>
                    </a:lnTo>
                    <a:lnTo>
                      <a:pt x="54" y="100"/>
                    </a:lnTo>
                    <a:lnTo>
                      <a:pt x="53" y="96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9"/>
                    </a:lnTo>
                    <a:lnTo>
                      <a:pt x="55" y="73"/>
                    </a:lnTo>
                    <a:lnTo>
                      <a:pt x="59" y="69"/>
                    </a:lnTo>
                    <a:lnTo>
                      <a:pt x="67" y="64"/>
                    </a:lnTo>
                    <a:lnTo>
                      <a:pt x="76" y="62"/>
                    </a:lnTo>
                    <a:close/>
                    <a:moveTo>
                      <a:pt x="24" y="12"/>
                    </a:moveTo>
                    <a:lnTo>
                      <a:pt x="21" y="12"/>
                    </a:lnTo>
                    <a:lnTo>
                      <a:pt x="19" y="13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3"/>
                    </a:lnTo>
                    <a:lnTo>
                      <a:pt x="14" y="28"/>
                    </a:lnTo>
                    <a:lnTo>
                      <a:pt x="15" y="33"/>
                    </a:lnTo>
                    <a:lnTo>
                      <a:pt x="17" y="36"/>
                    </a:lnTo>
                    <a:lnTo>
                      <a:pt x="19" y="38"/>
                    </a:lnTo>
                    <a:lnTo>
                      <a:pt x="21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7" y="39"/>
                    </a:lnTo>
                    <a:lnTo>
                      <a:pt x="29" y="38"/>
                    </a:lnTo>
                    <a:lnTo>
                      <a:pt x="30" y="36"/>
                    </a:lnTo>
                    <a:lnTo>
                      <a:pt x="33" y="33"/>
                    </a:lnTo>
                    <a:lnTo>
                      <a:pt x="34" y="28"/>
                    </a:lnTo>
                    <a:lnTo>
                      <a:pt x="34" y="23"/>
                    </a:lnTo>
                    <a:lnTo>
                      <a:pt x="33" y="19"/>
                    </a:lnTo>
                    <a:lnTo>
                      <a:pt x="30" y="16"/>
                    </a:lnTo>
                    <a:lnTo>
                      <a:pt x="29" y="13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4" y="12"/>
                    </a:lnTo>
                    <a:close/>
                    <a:moveTo>
                      <a:pt x="71" y="11"/>
                    </a:moveTo>
                    <a:lnTo>
                      <a:pt x="76" y="14"/>
                    </a:lnTo>
                    <a:lnTo>
                      <a:pt x="82" y="18"/>
                    </a:lnTo>
                    <a:lnTo>
                      <a:pt x="76" y="25"/>
                    </a:lnTo>
                    <a:lnTo>
                      <a:pt x="27" y="103"/>
                    </a:lnTo>
                    <a:lnTo>
                      <a:pt x="24" y="101"/>
                    </a:lnTo>
                    <a:lnTo>
                      <a:pt x="17" y="98"/>
                    </a:lnTo>
                    <a:lnTo>
                      <a:pt x="24" y="87"/>
                    </a:lnTo>
                    <a:lnTo>
                      <a:pt x="71" y="11"/>
                    </a:lnTo>
                    <a:close/>
                    <a:moveTo>
                      <a:pt x="24" y="0"/>
                    </a:moveTo>
                    <a:lnTo>
                      <a:pt x="24" y="0"/>
                    </a:lnTo>
                    <a:lnTo>
                      <a:pt x="34" y="2"/>
                    </a:lnTo>
                    <a:lnTo>
                      <a:pt x="41" y="6"/>
                    </a:lnTo>
                    <a:lnTo>
                      <a:pt x="44" y="10"/>
                    </a:lnTo>
                    <a:lnTo>
                      <a:pt x="46" y="13"/>
                    </a:lnTo>
                    <a:lnTo>
                      <a:pt x="48" y="18"/>
                    </a:lnTo>
                    <a:lnTo>
                      <a:pt x="48" y="23"/>
                    </a:lnTo>
                    <a:lnTo>
                      <a:pt x="48" y="28"/>
                    </a:lnTo>
                    <a:lnTo>
                      <a:pt x="48" y="34"/>
                    </a:lnTo>
                    <a:lnTo>
                      <a:pt x="46" y="38"/>
                    </a:lnTo>
                    <a:lnTo>
                      <a:pt x="44" y="41"/>
                    </a:lnTo>
                    <a:lnTo>
                      <a:pt x="41" y="44"/>
                    </a:lnTo>
                    <a:lnTo>
                      <a:pt x="34" y="50"/>
                    </a:lnTo>
                    <a:lnTo>
                      <a:pt x="24" y="51"/>
                    </a:lnTo>
                    <a:lnTo>
                      <a:pt x="24" y="51"/>
                    </a:lnTo>
                    <a:lnTo>
                      <a:pt x="14" y="50"/>
                    </a:lnTo>
                    <a:lnTo>
                      <a:pt x="6" y="44"/>
                    </a:lnTo>
                    <a:lnTo>
                      <a:pt x="4" y="41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2" y="13"/>
                    </a:lnTo>
                    <a:lnTo>
                      <a:pt x="4" y="10"/>
                    </a:lnTo>
                    <a:lnTo>
                      <a:pt x="6" y="7"/>
                    </a:lnTo>
                    <a:lnTo>
                      <a:pt x="13" y="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51"/>
              <p:cNvSpPr>
                <a:spLocks noEditPoints="1"/>
              </p:cNvSpPr>
              <p:nvPr/>
            </p:nvSpPr>
            <p:spPr bwMode="auto">
              <a:xfrm>
                <a:off x="6878637" y="3927475"/>
                <a:ext cx="128588" cy="174625"/>
              </a:xfrm>
              <a:custGeom>
                <a:avLst/>
                <a:gdLst>
                  <a:gd name="T0" fmla="*/ 45 w 81"/>
                  <a:gd name="T1" fmla="*/ 29 h 110"/>
                  <a:gd name="T2" fmla="*/ 44 w 81"/>
                  <a:gd name="T3" fmla="*/ 32 h 110"/>
                  <a:gd name="T4" fmla="*/ 34 w 81"/>
                  <a:gd name="T5" fmla="*/ 49 h 110"/>
                  <a:gd name="T6" fmla="*/ 21 w 81"/>
                  <a:gd name="T7" fmla="*/ 69 h 110"/>
                  <a:gd name="T8" fmla="*/ 46 w 81"/>
                  <a:gd name="T9" fmla="*/ 69 h 110"/>
                  <a:gd name="T10" fmla="*/ 46 w 81"/>
                  <a:gd name="T11" fmla="*/ 29 h 110"/>
                  <a:gd name="T12" fmla="*/ 45 w 81"/>
                  <a:gd name="T13" fmla="*/ 29 h 110"/>
                  <a:gd name="T14" fmla="*/ 46 w 81"/>
                  <a:gd name="T15" fmla="*/ 0 h 110"/>
                  <a:gd name="T16" fmla="*/ 69 w 81"/>
                  <a:gd name="T17" fmla="*/ 0 h 110"/>
                  <a:gd name="T18" fmla="*/ 69 w 81"/>
                  <a:gd name="T19" fmla="*/ 69 h 110"/>
                  <a:gd name="T20" fmla="*/ 81 w 81"/>
                  <a:gd name="T21" fmla="*/ 69 h 110"/>
                  <a:gd name="T22" fmla="*/ 81 w 81"/>
                  <a:gd name="T23" fmla="*/ 87 h 110"/>
                  <a:gd name="T24" fmla="*/ 69 w 81"/>
                  <a:gd name="T25" fmla="*/ 87 h 110"/>
                  <a:gd name="T26" fmla="*/ 69 w 81"/>
                  <a:gd name="T27" fmla="*/ 110 h 110"/>
                  <a:gd name="T28" fmla="*/ 46 w 81"/>
                  <a:gd name="T29" fmla="*/ 110 h 110"/>
                  <a:gd name="T30" fmla="*/ 46 w 81"/>
                  <a:gd name="T31" fmla="*/ 87 h 110"/>
                  <a:gd name="T32" fmla="*/ 2 w 81"/>
                  <a:gd name="T33" fmla="*/ 87 h 110"/>
                  <a:gd name="T34" fmla="*/ 0 w 81"/>
                  <a:gd name="T35" fmla="*/ 73 h 110"/>
                  <a:gd name="T36" fmla="*/ 34 w 81"/>
                  <a:gd name="T37" fmla="*/ 19 h 110"/>
                  <a:gd name="T38" fmla="*/ 46 w 81"/>
                  <a:gd name="T39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1" h="110">
                    <a:moveTo>
                      <a:pt x="45" y="29"/>
                    </a:moveTo>
                    <a:lnTo>
                      <a:pt x="44" y="32"/>
                    </a:lnTo>
                    <a:lnTo>
                      <a:pt x="34" y="49"/>
                    </a:lnTo>
                    <a:lnTo>
                      <a:pt x="21" y="69"/>
                    </a:lnTo>
                    <a:lnTo>
                      <a:pt x="46" y="69"/>
                    </a:lnTo>
                    <a:lnTo>
                      <a:pt x="46" y="29"/>
                    </a:lnTo>
                    <a:lnTo>
                      <a:pt x="45" y="29"/>
                    </a:lnTo>
                    <a:close/>
                    <a:moveTo>
                      <a:pt x="46" y="0"/>
                    </a:moveTo>
                    <a:lnTo>
                      <a:pt x="69" y="0"/>
                    </a:lnTo>
                    <a:lnTo>
                      <a:pt x="69" y="69"/>
                    </a:lnTo>
                    <a:lnTo>
                      <a:pt x="81" y="69"/>
                    </a:lnTo>
                    <a:lnTo>
                      <a:pt x="81" y="87"/>
                    </a:lnTo>
                    <a:lnTo>
                      <a:pt x="69" y="87"/>
                    </a:lnTo>
                    <a:lnTo>
                      <a:pt x="69" y="110"/>
                    </a:lnTo>
                    <a:lnTo>
                      <a:pt x="46" y="110"/>
                    </a:lnTo>
                    <a:lnTo>
                      <a:pt x="46" y="87"/>
                    </a:lnTo>
                    <a:lnTo>
                      <a:pt x="2" y="87"/>
                    </a:lnTo>
                    <a:lnTo>
                      <a:pt x="0" y="73"/>
                    </a:lnTo>
                    <a:lnTo>
                      <a:pt x="34" y="19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52"/>
              <p:cNvSpPr>
                <a:spLocks/>
              </p:cNvSpPr>
              <p:nvPr/>
            </p:nvSpPr>
            <p:spPr bwMode="auto">
              <a:xfrm>
                <a:off x="7375525" y="3927475"/>
                <a:ext cx="115888" cy="176212"/>
              </a:xfrm>
              <a:custGeom>
                <a:avLst/>
                <a:gdLst>
                  <a:gd name="T0" fmla="*/ 8 w 73"/>
                  <a:gd name="T1" fmla="*/ 0 h 111"/>
                  <a:gd name="T2" fmla="*/ 70 w 73"/>
                  <a:gd name="T3" fmla="*/ 0 h 111"/>
                  <a:gd name="T4" fmla="*/ 70 w 73"/>
                  <a:gd name="T5" fmla="*/ 17 h 111"/>
                  <a:gd name="T6" fmla="*/ 26 w 73"/>
                  <a:gd name="T7" fmla="*/ 17 h 111"/>
                  <a:gd name="T8" fmla="*/ 23 w 73"/>
                  <a:gd name="T9" fmla="*/ 43 h 111"/>
                  <a:gd name="T10" fmla="*/ 26 w 73"/>
                  <a:gd name="T11" fmla="*/ 41 h 111"/>
                  <a:gd name="T12" fmla="*/ 31 w 73"/>
                  <a:gd name="T13" fmla="*/ 40 h 111"/>
                  <a:gd name="T14" fmla="*/ 35 w 73"/>
                  <a:gd name="T15" fmla="*/ 38 h 111"/>
                  <a:gd name="T16" fmla="*/ 40 w 73"/>
                  <a:gd name="T17" fmla="*/ 37 h 111"/>
                  <a:gd name="T18" fmla="*/ 50 w 73"/>
                  <a:gd name="T19" fmla="*/ 38 h 111"/>
                  <a:gd name="T20" fmla="*/ 58 w 73"/>
                  <a:gd name="T21" fmla="*/ 42 h 111"/>
                  <a:gd name="T22" fmla="*/ 65 w 73"/>
                  <a:gd name="T23" fmla="*/ 47 h 111"/>
                  <a:gd name="T24" fmla="*/ 71 w 73"/>
                  <a:gd name="T25" fmla="*/ 59 h 111"/>
                  <a:gd name="T26" fmla="*/ 73 w 73"/>
                  <a:gd name="T27" fmla="*/ 75 h 111"/>
                  <a:gd name="T28" fmla="*/ 71 w 73"/>
                  <a:gd name="T29" fmla="*/ 89 h 111"/>
                  <a:gd name="T30" fmla="*/ 64 w 73"/>
                  <a:gd name="T31" fmla="*/ 102 h 111"/>
                  <a:gd name="T32" fmla="*/ 57 w 73"/>
                  <a:gd name="T33" fmla="*/ 107 h 111"/>
                  <a:gd name="T34" fmla="*/ 48 w 73"/>
                  <a:gd name="T35" fmla="*/ 110 h 111"/>
                  <a:gd name="T36" fmla="*/ 37 w 73"/>
                  <a:gd name="T37" fmla="*/ 111 h 111"/>
                  <a:gd name="T38" fmla="*/ 22 w 73"/>
                  <a:gd name="T39" fmla="*/ 110 h 111"/>
                  <a:gd name="T40" fmla="*/ 10 w 73"/>
                  <a:gd name="T41" fmla="*/ 104 h 111"/>
                  <a:gd name="T42" fmla="*/ 5 w 73"/>
                  <a:gd name="T43" fmla="*/ 97 h 111"/>
                  <a:gd name="T44" fmla="*/ 1 w 73"/>
                  <a:gd name="T45" fmla="*/ 90 h 111"/>
                  <a:gd name="T46" fmla="*/ 0 w 73"/>
                  <a:gd name="T47" fmla="*/ 80 h 111"/>
                  <a:gd name="T48" fmla="*/ 1 w 73"/>
                  <a:gd name="T49" fmla="*/ 80 h 111"/>
                  <a:gd name="T50" fmla="*/ 21 w 73"/>
                  <a:gd name="T51" fmla="*/ 79 h 111"/>
                  <a:gd name="T52" fmla="*/ 22 w 73"/>
                  <a:gd name="T53" fmla="*/ 83 h 111"/>
                  <a:gd name="T54" fmla="*/ 23 w 73"/>
                  <a:gd name="T55" fmla="*/ 88 h 111"/>
                  <a:gd name="T56" fmla="*/ 25 w 73"/>
                  <a:gd name="T57" fmla="*/ 91 h 111"/>
                  <a:gd name="T58" fmla="*/ 29 w 73"/>
                  <a:gd name="T59" fmla="*/ 93 h 111"/>
                  <a:gd name="T60" fmla="*/ 33 w 73"/>
                  <a:gd name="T61" fmla="*/ 94 h 111"/>
                  <a:gd name="T62" fmla="*/ 37 w 73"/>
                  <a:gd name="T63" fmla="*/ 95 h 111"/>
                  <a:gd name="T64" fmla="*/ 40 w 73"/>
                  <a:gd name="T65" fmla="*/ 94 h 111"/>
                  <a:gd name="T66" fmla="*/ 43 w 73"/>
                  <a:gd name="T67" fmla="*/ 93 h 111"/>
                  <a:gd name="T68" fmla="*/ 46 w 73"/>
                  <a:gd name="T69" fmla="*/ 92 h 111"/>
                  <a:gd name="T70" fmla="*/ 48 w 73"/>
                  <a:gd name="T71" fmla="*/ 89 h 111"/>
                  <a:gd name="T72" fmla="*/ 50 w 73"/>
                  <a:gd name="T73" fmla="*/ 85 h 111"/>
                  <a:gd name="T74" fmla="*/ 51 w 73"/>
                  <a:gd name="T75" fmla="*/ 80 h 111"/>
                  <a:gd name="T76" fmla="*/ 52 w 73"/>
                  <a:gd name="T77" fmla="*/ 75 h 111"/>
                  <a:gd name="T78" fmla="*/ 51 w 73"/>
                  <a:gd name="T79" fmla="*/ 68 h 111"/>
                  <a:gd name="T80" fmla="*/ 50 w 73"/>
                  <a:gd name="T81" fmla="*/ 64 h 111"/>
                  <a:gd name="T82" fmla="*/ 48 w 73"/>
                  <a:gd name="T83" fmla="*/ 60 h 111"/>
                  <a:gd name="T84" fmla="*/ 45 w 73"/>
                  <a:gd name="T85" fmla="*/ 57 h 111"/>
                  <a:gd name="T86" fmla="*/ 41 w 73"/>
                  <a:gd name="T87" fmla="*/ 54 h 111"/>
                  <a:gd name="T88" fmla="*/ 36 w 73"/>
                  <a:gd name="T89" fmla="*/ 53 h 111"/>
                  <a:gd name="T90" fmla="*/ 32 w 73"/>
                  <a:gd name="T91" fmla="*/ 54 h 111"/>
                  <a:gd name="T92" fmla="*/ 29 w 73"/>
                  <a:gd name="T93" fmla="*/ 54 h 111"/>
                  <a:gd name="T94" fmla="*/ 26 w 73"/>
                  <a:gd name="T95" fmla="*/ 57 h 111"/>
                  <a:gd name="T96" fmla="*/ 23 w 73"/>
                  <a:gd name="T97" fmla="*/ 59 h 111"/>
                  <a:gd name="T98" fmla="*/ 21 w 73"/>
                  <a:gd name="T99" fmla="*/ 62 h 111"/>
                  <a:gd name="T100" fmla="*/ 2 w 73"/>
                  <a:gd name="T101" fmla="*/ 61 h 111"/>
                  <a:gd name="T102" fmla="*/ 8 w 73"/>
                  <a:gd name="T10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3" h="111">
                    <a:moveTo>
                      <a:pt x="8" y="0"/>
                    </a:moveTo>
                    <a:lnTo>
                      <a:pt x="70" y="0"/>
                    </a:lnTo>
                    <a:lnTo>
                      <a:pt x="70" y="17"/>
                    </a:lnTo>
                    <a:lnTo>
                      <a:pt x="26" y="17"/>
                    </a:lnTo>
                    <a:lnTo>
                      <a:pt x="23" y="43"/>
                    </a:lnTo>
                    <a:lnTo>
                      <a:pt x="26" y="41"/>
                    </a:lnTo>
                    <a:lnTo>
                      <a:pt x="31" y="40"/>
                    </a:lnTo>
                    <a:lnTo>
                      <a:pt x="35" y="38"/>
                    </a:lnTo>
                    <a:lnTo>
                      <a:pt x="40" y="37"/>
                    </a:lnTo>
                    <a:lnTo>
                      <a:pt x="50" y="38"/>
                    </a:lnTo>
                    <a:lnTo>
                      <a:pt x="58" y="42"/>
                    </a:lnTo>
                    <a:lnTo>
                      <a:pt x="65" y="47"/>
                    </a:lnTo>
                    <a:lnTo>
                      <a:pt x="71" y="59"/>
                    </a:lnTo>
                    <a:lnTo>
                      <a:pt x="73" y="75"/>
                    </a:lnTo>
                    <a:lnTo>
                      <a:pt x="71" y="89"/>
                    </a:lnTo>
                    <a:lnTo>
                      <a:pt x="64" y="102"/>
                    </a:lnTo>
                    <a:lnTo>
                      <a:pt x="57" y="107"/>
                    </a:lnTo>
                    <a:lnTo>
                      <a:pt x="48" y="110"/>
                    </a:lnTo>
                    <a:lnTo>
                      <a:pt x="37" y="111"/>
                    </a:lnTo>
                    <a:lnTo>
                      <a:pt x="22" y="110"/>
                    </a:lnTo>
                    <a:lnTo>
                      <a:pt x="10" y="104"/>
                    </a:lnTo>
                    <a:lnTo>
                      <a:pt x="5" y="97"/>
                    </a:lnTo>
                    <a:lnTo>
                      <a:pt x="1" y="90"/>
                    </a:lnTo>
                    <a:lnTo>
                      <a:pt x="0" y="80"/>
                    </a:lnTo>
                    <a:lnTo>
                      <a:pt x="1" y="80"/>
                    </a:lnTo>
                    <a:lnTo>
                      <a:pt x="21" y="79"/>
                    </a:lnTo>
                    <a:lnTo>
                      <a:pt x="22" y="83"/>
                    </a:lnTo>
                    <a:lnTo>
                      <a:pt x="23" y="88"/>
                    </a:lnTo>
                    <a:lnTo>
                      <a:pt x="25" y="91"/>
                    </a:lnTo>
                    <a:lnTo>
                      <a:pt x="29" y="93"/>
                    </a:lnTo>
                    <a:lnTo>
                      <a:pt x="33" y="94"/>
                    </a:lnTo>
                    <a:lnTo>
                      <a:pt x="37" y="95"/>
                    </a:lnTo>
                    <a:lnTo>
                      <a:pt x="40" y="94"/>
                    </a:lnTo>
                    <a:lnTo>
                      <a:pt x="43" y="93"/>
                    </a:lnTo>
                    <a:lnTo>
                      <a:pt x="46" y="92"/>
                    </a:lnTo>
                    <a:lnTo>
                      <a:pt x="48" y="89"/>
                    </a:lnTo>
                    <a:lnTo>
                      <a:pt x="50" y="85"/>
                    </a:lnTo>
                    <a:lnTo>
                      <a:pt x="51" y="80"/>
                    </a:lnTo>
                    <a:lnTo>
                      <a:pt x="52" y="75"/>
                    </a:lnTo>
                    <a:lnTo>
                      <a:pt x="51" y="68"/>
                    </a:lnTo>
                    <a:lnTo>
                      <a:pt x="50" y="64"/>
                    </a:lnTo>
                    <a:lnTo>
                      <a:pt x="48" y="60"/>
                    </a:lnTo>
                    <a:lnTo>
                      <a:pt x="45" y="57"/>
                    </a:lnTo>
                    <a:lnTo>
                      <a:pt x="41" y="54"/>
                    </a:lnTo>
                    <a:lnTo>
                      <a:pt x="36" y="53"/>
                    </a:lnTo>
                    <a:lnTo>
                      <a:pt x="32" y="54"/>
                    </a:lnTo>
                    <a:lnTo>
                      <a:pt x="29" y="54"/>
                    </a:lnTo>
                    <a:lnTo>
                      <a:pt x="26" y="57"/>
                    </a:lnTo>
                    <a:lnTo>
                      <a:pt x="23" y="59"/>
                    </a:lnTo>
                    <a:lnTo>
                      <a:pt x="21" y="62"/>
                    </a:lnTo>
                    <a:lnTo>
                      <a:pt x="2" y="6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53"/>
              <p:cNvSpPr>
                <a:spLocks noEditPoints="1"/>
              </p:cNvSpPr>
              <p:nvPr/>
            </p:nvSpPr>
            <p:spPr bwMode="auto">
              <a:xfrm>
                <a:off x="7859712" y="3924300"/>
                <a:ext cx="122238" cy="179387"/>
              </a:xfrm>
              <a:custGeom>
                <a:avLst/>
                <a:gdLst>
                  <a:gd name="T0" fmla="*/ 34 w 77"/>
                  <a:gd name="T1" fmla="*/ 55 h 113"/>
                  <a:gd name="T2" fmla="*/ 26 w 77"/>
                  <a:gd name="T3" fmla="*/ 59 h 113"/>
                  <a:gd name="T4" fmla="*/ 23 w 77"/>
                  <a:gd name="T5" fmla="*/ 69 h 113"/>
                  <a:gd name="T6" fmla="*/ 28 w 77"/>
                  <a:gd name="T7" fmla="*/ 90 h 113"/>
                  <a:gd name="T8" fmla="*/ 35 w 77"/>
                  <a:gd name="T9" fmla="*/ 96 h 113"/>
                  <a:gd name="T10" fmla="*/ 40 w 77"/>
                  <a:gd name="T11" fmla="*/ 97 h 113"/>
                  <a:gd name="T12" fmla="*/ 49 w 77"/>
                  <a:gd name="T13" fmla="*/ 94 h 113"/>
                  <a:gd name="T14" fmla="*/ 54 w 77"/>
                  <a:gd name="T15" fmla="*/ 86 h 113"/>
                  <a:gd name="T16" fmla="*/ 55 w 77"/>
                  <a:gd name="T17" fmla="*/ 76 h 113"/>
                  <a:gd name="T18" fmla="*/ 54 w 77"/>
                  <a:gd name="T19" fmla="*/ 65 h 113"/>
                  <a:gd name="T20" fmla="*/ 49 w 77"/>
                  <a:gd name="T21" fmla="*/ 58 h 113"/>
                  <a:gd name="T22" fmla="*/ 40 w 77"/>
                  <a:gd name="T23" fmla="*/ 54 h 113"/>
                  <a:gd name="T24" fmla="*/ 45 w 77"/>
                  <a:gd name="T25" fmla="*/ 0 h 113"/>
                  <a:gd name="T26" fmla="*/ 57 w 77"/>
                  <a:gd name="T27" fmla="*/ 1 h 113"/>
                  <a:gd name="T28" fmla="*/ 67 w 77"/>
                  <a:gd name="T29" fmla="*/ 5 h 113"/>
                  <a:gd name="T30" fmla="*/ 58 w 77"/>
                  <a:gd name="T31" fmla="*/ 19 h 113"/>
                  <a:gd name="T32" fmla="*/ 51 w 77"/>
                  <a:gd name="T33" fmla="*/ 18 h 113"/>
                  <a:gd name="T34" fmla="*/ 42 w 77"/>
                  <a:gd name="T35" fmla="*/ 18 h 113"/>
                  <a:gd name="T36" fmla="*/ 36 w 77"/>
                  <a:gd name="T37" fmla="*/ 20 h 113"/>
                  <a:gd name="T38" fmla="*/ 29 w 77"/>
                  <a:gd name="T39" fmla="*/ 25 h 113"/>
                  <a:gd name="T40" fmla="*/ 24 w 77"/>
                  <a:gd name="T41" fmla="*/ 46 h 113"/>
                  <a:gd name="T42" fmla="*/ 28 w 77"/>
                  <a:gd name="T43" fmla="*/ 43 h 113"/>
                  <a:gd name="T44" fmla="*/ 39 w 77"/>
                  <a:gd name="T45" fmla="*/ 38 h 113"/>
                  <a:gd name="T46" fmla="*/ 59 w 77"/>
                  <a:gd name="T47" fmla="*/ 40 h 113"/>
                  <a:gd name="T48" fmla="*/ 75 w 77"/>
                  <a:gd name="T49" fmla="*/ 61 h 113"/>
                  <a:gd name="T50" fmla="*/ 75 w 77"/>
                  <a:gd name="T51" fmla="*/ 91 h 113"/>
                  <a:gd name="T52" fmla="*/ 55 w 77"/>
                  <a:gd name="T53" fmla="*/ 111 h 113"/>
                  <a:gd name="T54" fmla="*/ 39 w 77"/>
                  <a:gd name="T55" fmla="*/ 113 h 113"/>
                  <a:gd name="T56" fmla="*/ 20 w 77"/>
                  <a:gd name="T57" fmla="*/ 108 h 113"/>
                  <a:gd name="T58" fmla="*/ 6 w 77"/>
                  <a:gd name="T59" fmla="*/ 93 h 113"/>
                  <a:gd name="T60" fmla="*/ 0 w 77"/>
                  <a:gd name="T61" fmla="*/ 69 h 113"/>
                  <a:gd name="T62" fmla="*/ 3 w 77"/>
                  <a:gd name="T63" fmla="*/ 34 h 113"/>
                  <a:gd name="T64" fmla="*/ 13 w 77"/>
                  <a:gd name="T65" fmla="*/ 13 h 113"/>
                  <a:gd name="T66" fmla="*/ 39 w 77"/>
                  <a:gd name="T67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7" h="113">
                    <a:moveTo>
                      <a:pt x="39" y="54"/>
                    </a:moveTo>
                    <a:lnTo>
                      <a:pt x="34" y="55"/>
                    </a:lnTo>
                    <a:lnTo>
                      <a:pt x="29" y="56"/>
                    </a:lnTo>
                    <a:lnTo>
                      <a:pt x="26" y="59"/>
                    </a:lnTo>
                    <a:lnTo>
                      <a:pt x="23" y="62"/>
                    </a:lnTo>
                    <a:lnTo>
                      <a:pt x="23" y="69"/>
                    </a:lnTo>
                    <a:lnTo>
                      <a:pt x="24" y="81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5" y="96"/>
                    </a:lnTo>
                    <a:lnTo>
                      <a:pt x="39" y="97"/>
                    </a:lnTo>
                    <a:lnTo>
                      <a:pt x="40" y="97"/>
                    </a:lnTo>
                    <a:lnTo>
                      <a:pt x="44" y="96"/>
                    </a:lnTo>
                    <a:lnTo>
                      <a:pt x="49" y="94"/>
                    </a:lnTo>
                    <a:lnTo>
                      <a:pt x="52" y="91"/>
                    </a:lnTo>
                    <a:lnTo>
                      <a:pt x="54" y="86"/>
                    </a:lnTo>
                    <a:lnTo>
                      <a:pt x="55" y="81"/>
                    </a:lnTo>
                    <a:lnTo>
                      <a:pt x="55" y="76"/>
                    </a:lnTo>
                    <a:lnTo>
                      <a:pt x="55" y="69"/>
                    </a:lnTo>
                    <a:lnTo>
                      <a:pt x="54" y="65"/>
                    </a:lnTo>
                    <a:lnTo>
                      <a:pt x="52" y="61"/>
                    </a:lnTo>
                    <a:lnTo>
                      <a:pt x="49" y="58"/>
                    </a:lnTo>
                    <a:lnTo>
                      <a:pt x="44" y="55"/>
                    </a:lnTo>
                    <a:lnTo>
                      <a:pt x="40" y="54"/>
                    </a:lnTo>
                    <a:lnTo>
                      <a:pt x="39" y="54"/>
                    </a:lnTo>
                    <a:close/>
                    <a:moveTo>
                      <a:pt x="45" y="0"/>
                    </a:moveTo>
                    <a:lnTo>
                      <a:pt x="51" y="1"/>
                    </a:lnTo>
                    <a:lnTo>
                      <a:pt x="57" y="1"/>
                    </a:lnTo>
                    <a:lnTo>
                      <a:pt x="62" y="3"/>
                    </a:lnTo>
                    <a:lnTo>
                      <a:pt x="67" y="5"/>
                    </a:lnTo>
                    <a:lnTo>
                      <a:pt x="63" y="21"/>
                    </a:lnTo>
                    <a:lnTo>
                      <a:pt x="58" y="19"/>
                    </a:lnTo>
                    <a:lnTo>
                      <a:pt x="54" y="18"/>
                    </a:lnTo>
                    <a:lnTo>
                      <a:pt x="51" y="18"/>
                    </a:lnTo>
                    <a:lnTo>
                      <a:pt x="45" y="18"/>
                    </a:lnTo>
                    <a:lnTo>
                      <a:pt x="42" y="18"/>
                    </a:lnTo>
                    <a:lnTo>
                      <a:pt x="39" y="18"/>
                    </a:lnTo>
                    <a:lnTo>
                      <a:pt x="36" y="20"/>
                    </a:lnTo>
                    <a:lnTo>
                      <a:pt x="32" y="22"/>
                    </a:lnTo>
                    <a:lnTo>
                      <a:pt x="29" y="25"/>
                    </a:lnTo>
                    <a:lnTo>
                      <a:pt x="25" y="34"/>
                    </a:lnTo>
                    <a:lnTo>
                      <a:pt x="24" y="46"/>
                    </a:lnTo>
                    <a:lnTo>
                      <a:pt x="24" y="47"/>
                    </a:lnTo>
                    <a:lnTo>
                      <a:pt x="28" y="43"/>
                    </a:lnTo>
                    <a:lnTo>
                      <a:pt x="34" y="40"/>
                    </a:lnTo>
                    <a:lnTo>
                      <a:pt x="39" y="38"/>
                    </a:lnTo>
                    <a:lnTo>
                      <a:pt x="46" y="38"/>
                    </a:lnTo>
                    <a:lnTo>
                      <a:pt x="59" y="40"/>
                    </a:lnTo>
                    <a:lnTo>
                      <a:pt x="69" y="49"/>
                    </a:lnTo>
                    <a:lnTo>
                      <a:pt x="75" y="61"/>
                    </a:lnTo>
                    <a:lnTo>
                      <a:pt x="77" y="76"/>
                    </a:lnTo>
                    <a:lnTo>
                      <a:pt x="75" y="91"/>
                    </a:lnTo>
                    <a:lnTo>
                      <a:pt x="67" y="102"/>
                    </a:lnTo>
                    <a:lnTo>
                      <a:pt x="55" y="111"/>
                    </a:lnTo>
                    <a:lnTo>
                      <a:pt x="40" y="113"/>
                    </a:lnTo>
                    <a:lnTo>
                      <a:pt x="39" y="113"/>
                    </a:lnTo>
                    <a:lnTo>
                      <a:pt x="28" y="112"/>
                    </a:lnTo>
                    <a:lnTo>
                      <a:pt x="20" y="108"/>
                    </a:lnTo>
                    <a:lnTo>
                      <a:pt x="12" y="101"/>
                    </a:lnTo>
                    <a:lnTo>
                      <a:pt x="6" y="93"/>
                    </a:lnTo>
                    <a:lnTo>
                      <a:pt x="3" y="82"/>
                    </a:lnTo>
                    <a:lnTo>
                      <a:pt x="0" y="69"/>
                    </a:lnTo>
                    <a:lnTo>
                      <a:pt x="0" y="48"/>
                    </a:lnTo>
                    <a:lnTo>
                      <a:pt x="3" y="34"/>
                    </a:lnTo>
                    <a:lnTo>
                      <a:pt x="7" y="22"/>
                    </a:lnTo>
                    <a:lnTo>
                      <a:pt x="13" y="13"/>
                    </a:lnTo>
                    <a:lnTo>
                      <a:pt x="25" y="4"/>
                    </a:lnTo>
                    <a:lnTo>
                      <a:pt x="39" y="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54"/>
              <p:cNvSpPr>
                <a:spLocks/>
              </p:cNvSpPr>
              <p:nvPr/>
            </p:nvSpPr>
            <p:spPr bwMode="auto">
              <a:xfrm>
                <a:off x="8347075" y="3971925"/>
                <a:ext cx="120650" cy="130175"/>
              </a:xfrm>
              <a:custGeom>
                <a:avLst/>
                <a:gdLst>
                  <a:gd name="T0" fmla="*/ 0 w 76"/>
                  <a:gd name="T1" fmla="*/ 0 h 82"/>
                  <a:gd name="T2" fmla="*/ 26 w 76"/>
                  <a:gd name="T3" fmla="*/ 0 h 82"/>
                  <a:gd name="T4" fmla="*/ 38 w 76"/>
                  <a:gd name="T5" fmla="*/ 26 h 82"/>
                  <a:gd name="T6" fmla="*/ 38 w 76"/>
                  <a:gd name="T7" fmla="*/ 26 h 82"/>
                  <a:gd name="T8" fmla="*/ 50 w 76"/>
                  <a:gd name="T9" fmla="*/ 0 h 82"/>
                  <a:gd name="T10" fmla="*/ 76 w 76"/>
                  <a:gd name="T11" fmla="*/ 0 h 82"/>
                  <a:gd name="T12" fmla="*/ 52 w 76"/>
                  <a:gd name="T13" fmla="*/ 40 h 82"/>
                  <a:gd name="T14" fmla="*/ 76 w 76"/>
                  <a:gd name="T15" fmla="*/ 82 h 82"/>
                  <a:gd name="T16" fmla="*/ 52 w 76"/>
                  <a:gd name="T17" fmla="*/ 82 h 82"/>
                  <a:gd name="T18" fmla="*/ 39 w 76"/>
                  <a:gd name="T19" fmla="*/ 55 h 82"/>
                  <a:gd name="T20" fmla="*/ 25 w 76"/>
                  <a:gd name="T21" fmla="*/ 82 h 82"/>
                  <a:gd name="T22" fmla="*/ 0 w 76"/>
                  <a:gd name="T23" fmla="*/ 82 h 82"/>
                  <a:gd name="T24" fmla="*/ 26 w 76"/>
                  <a:gd name="T25" fmla="*/ 40 h 82"/>
                  <a:gd name="T26" fmla="*/ 0 w 76"/>
                  <a:gd name="T2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82">
                    <a:moveTo>
                      <a:pt x="0" y="0"/>
                    </a:moveTo>
                    <a:lnTo>
                      <a:pt x="26" y="0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50" y="0"/>
                    </a:lnTo>
                    <a:lnTo>
                      <a:pt x="76" y="0"/>
                    </a:lnTo>
                    <a:lnTo>
                      <a:pt x="52" y="40"/>
                    </a:lnTo>
                    <a:lnTo>
                      <a:pt x="76" y="82"/>
                    </a:lnTo>
                    <a:lnTo>
                      <a:pt x="52" y="82"/>
                    </a:lnTo>
                    <a:lnTo>
                      <a:pt x="39" y="55"/>
                    </a:lnTo>
                    <a:lnTo>
                      <a:pt x="25" y="82"/>
                    </a:lnTo>
                    <a:lnTo>
                      <a:pt x="0" y="82"/>
                    </a:lnTo>
                    <a:lnTo>
                      <a:pt x="26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55"/>
              <p:cNvSpPr>
                <a:spLocks/>
              </p:cNvSpPr>
              <p:nvPr/>
            </p:nvSpPr>
            <p:spPr bwMode="auto">
              <a:xfrm>
                <a:off x="6892925" y="4398963"/>
                <a:ext cx="71438" cy="174625"/>
              </a:xfrm>
              <a:custGeom>
                <a:avLst/>
                <a:gdLst>
                  <a:gd name="T0" fmla="*/ 45 w 45"/>
                  <a:gd name="T1" fmla="*/ 0 h 110"/>
                  <a:gd name="T2" fmla="*/ 45 w 45"/>
                  <a:gd name="T3" fmla="*/ 110 h 110"/>
                  <a:gd name="T4" fmla="*/ 22 w 45"/>
                  <a:gd name="T5" fmla="*/ 110 h 110"/>
                  <a:gd name="T6" fmla="*/ 22 w 45"/>
                  <a:gd name="T7" fmla="*/ 19 h 110"/>
                  <a:gd name="T8" fmla="*/ 0 w 45"/>
                  <a:gd name="T9" fmla="*/ 19 h 110"/>
                  <a:gd name="T10" fmla="*/ 0 w 45"/>
                  <a:gd name="T11" fmla="*/ 4 h 110"/>
                  <a:gd name="T12" fmla="*/ 45 w 45"/>
                  <a:gd name="T1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10">
                    <a:moveTo>
                      <a:pt x="45" y="0"/>
                    </a:moveTo>
                    <a:lnTo>
                      <a:pt x="45" y="110"/>
                    </a:lnTo>
                    <a:lnTo>
                      <a:pt x="22" y="110"/>
                    </a:lnTo>
                    <a:lnTo>
                      <a:pt x="22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56"/>
              <p:cNvSpPr>
                <a:spLocks/>
              </p:cNvSpPr>
              <p:nvPr/>
            </p:nvSpPr>
            <p:spPr bwMode="auto">
              <a:xfrm>
                <a:off x="7372350" y="4397375"/>
                <a:ext cx="120650" cy="176212"/>
              </a:xfrm>
              <a:custGeom>
                <a:avLst/>
                <a:gdLst>
                  <a:gd name="T0" fmla="*/ 37 w 76"/>
                  <a:gd name="T1" fmla="*/ 0 h 111"/>
                  <a:gd name="T2" fmla="*/ 52 w 76"/>
                  <a:gd name="T3" fmla="*/ 2 h 111"/>
                  <a:gd name="T4" fmla="*/ 64 w 76"/>
                  <a:gd name="T5" fmla="*/ 9 h 111"/>
                  <a:gd name="T6" fmla="*/ 71 w 76"/>
                  <a:gd name="T7" fmla="*/ 18 h 111"/>
                  <a:gd name="T8" fmla="*/ 73 w 76"/>
                  <a:gd name="T9" fmla="*/ 32 h 111"/>
                  <a:gd name="T10" fmla="*/ 72 w 76"/>
                  <a:gd name="T11" fmla="*/ 42 h 111"/>
                  <a:gd name="T12" fmla="*/ 68 w 76"/>
                  <a:gd name="T13" fmla="*/ 50 h 111"/>
                  <a:gd name="T14" fmla="*/ 60 w 76"/>
                  <a:gd name="T15" fmla="*/ 60 h 111"/>
                  <a:gd name="T16" fmla="*/ 50 w 76"/>
                  <a:gd name="T17" fmla="*/ 73 h 111"/>
                  <a:gd name="T18" fmla="*/ 31 w 76"/>
                  <a:gd name="T19" fmla="*/ 94 h 111"/>
                  <a:gd name="T20" fmla="*/ 31 w 76"/>
                  <a:gd name="T21" fmla="*/ 94 h 111"/>
                  <a:gd name="T22" fmla="*/ 76 w 76"/>
                  <a:gd name="T23" fmla="*/ 94 h 111"/>
                  <a:gd name="T24" fmla="*/ 76 w 76"/>
                  <a:gd name="T25" fmla="*/ 111 h 111"/>
                  <a:gd name="T26" fmla="*/ 2 w 76"/>
                  <a:gd name="T27" fmla="*/ 111 h 111"/>
                  <a:gd name="T28" fmla="*/ 2 w 76"/>
                  <a:gd name="T29" fmla="*/ 97 h 111"/>
                  <a:gd name="T30" fmla="*/ 37 w 76"/>
                  <a:gd name="T31" fmla="*/ 59 h 111"/>
                  <a:gd name="T32" fmla="*/ 41 w 76"/>
                  <a:gd name="T33" fmla="*/ 54 h 111"/>
                  <a:gd name="T34" fmla="*/ 45 w 76"/>
                  <a:gd name="T35" fmla="*/ 48 h 111"/>
                  <a:gd name="T36" fmla="*/ 48 w 76"/>
                  <a:gd name="T37" fmla="*/ 44 h 111"/>
                  <a:gd name="T38" fmla="*/ 51 w 76"/>
                  <a:gd name="T39" fmla="*/ 38 h 111"/>
                  <a:gd name="T40" fmla="*/ 51 w 76"/>
                  <a:gd name="T41" fmla="*/ 32 h 111"/>
                  <a:gd name="T42" fmla="*/ 51 w 76"/>
                  <a:gd name="T43" fmla="*/ 28 h 111"/>
                  <a:gd name="T44" fmla="*/ 50 w 76"/>
                  <a:gd name="T45" fmla="*/ 25 h 111"/>
                  <a:gd name="T46" fmla="*/ 48 w 76"/>
                  <a:gd name="T47" fmla="*/ 22 h 111"/>
                  <a:gd name="T48" fmla="*/ 44 w 76"/>
                  <a:gd name="T49" fmla="*/ 18 h 111"/>
                  <a:gd name="T50" fmla="*/ 41 w 76"/>
                  <a:gd name="T51" fmla="*/ 17 h 111"/>
                  <a:gd name="T52" fmla="*/ 37 w 76"/>
                  <a:gd name="T53" fmla="*/ 16 h 111"/>
                  <a:gd name="T54" fmla="*/ 33 w 76"/>
                  <a:gd name="T55" fmla="*/ 17 h 111"/>
                  <a:gd name="T56" fmla="*/ 28 w 76"/>
                  <a:gd name="T57" fmla="*/ 19 h 111"/>
                  <a:gd name="T58" fmla="*/ 25 w 76"/>
                  <a:gd name="T59" fmla="*/ 22 h 111"/>
                  <a:gd name="T60" fmla="*/ 23 w 76"/>
                  <a:gd name="T61" fmla="*/ 26 h 111"/>
                  <a:gd name="T62" fmla="*/ 22 w 76"/>
                  <a:gd name="T63" fmla="*/ 30 h 111"/>
                  <a:gd name="T64" fmla="*/ 21 w 76"/>
                  <a:gd name="T65" fmla="*/ 35 h 111"/>
                  <a:gd name="T66" fmla="*/ 0 w 76"/>
                  <a:gd name="T67" fmla="*/ 35 h 111"/>
                  <a:gd name="T68" fmla="*/ 0 w 76"/>
                  <a:gd name="T69" fmla="*/ 35 h 111"/>
                  <a:gd name="T70" fmla="*/ 2 w 76"/>
                  <a:gd name="T71" fmla="*/ 22 h 111"/>
                  <a:gd name="T72" fmla="*/ 9 w 76"/>
                  <a:gd name="T73" fmla="*/ 10 h 111"/>
                  <a:gd name="T74" fmla="*/ 17 w 76"/>
                  <a:gd name="T75" fmla="*/ 4 h 111"/>
                  <a:gd name="T76" fmla="*/ 26 w 76"/>
                  <a:gd name="T77" fmla="*/ 1 h 111"/>
                  <a:gd name="T78" fmla="*/ 37 w 76"/>
                  <a:gd name="T7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" h="111">
                    <a:moveTo>
                      <a:pt x="37" y="0"/>
                    </a:moveTo>
                    <a:lnTo>
                      <a:pt x="52" y="2"/>
                    </a:lnTo>
                    <a:lnTo>
                      <a:pt x="64" y="9"/>
                    </a:lnTo>
                    <a:lnTo>
                      <a:pt x="71" y="18"/>
                    </a:lnTo>
                    <a:lnTo>
                      <a:pt x="73" y="32"/>
                    </a:lnTo>
                    <a:lnTo>
                      <a:pt x="72" y="42"/>
                    </a:lnTo>
                    <a:lnTo>
                      <a:pt x="68" y="50"/>
                    </a:lnTo>
                    <a:lnTo>
                      <a:pt x="60" y="60"/>
                    </a:lnTo>
                    <a:lnTo>
                      <a:pt x="50" y="73"/>
                    </a:lnTo>
                    <a:lnTo>
                      <a:pt x="31" y="94"/>
                    </a:lnTo>
                    <a:lnTo>
                      <a:pt x="31" y="94"/>
                    </a:lnTo>
                    <a:lnTo>
                      <a:pt x="76" y="94"/>
                    </a:lnTo>
                    <a:lnTo>
                      <a:pt x="76" y="111"/>
                    </a:lnTo>
                    <a:lnTo>
                      <a:pt x="2" y="111"/>
                    </a:lnTo>
                    <a:lnTo>
                      <a:pt x="2" y="97"/>
                    </a:lnTo>
                    <a:lnTo>
                      <a:pt x="37" y="59"/>
                    </a:lnTo>
                    <a:lnTo>
                      <a:pt x="41" y="54"/>
                    </a:lnTo>
                    <a:lnTo>
                      <a:pt x="45" y="48"/>
                    </a:lnTo>
                    <a:lnTo>
                      <a:pt x="48" y="44"/>
                    </a:lnTo>
                    <a:lnTo>
                      <a:pt x="51" y="38"/>
                    </a:lnTo>
                    <a:lnTo>
                      <a:pt x="51" y="32"/>
                    </a:lnTo>
                    <a:lnTo>
                      <a:pt x="51" y="28"/>
                    </a:lnTo>
                    <a:lnTo>
                      <a:pt x="50" y="25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1" y="17"/>
                    </a:lnTo>
                    <a:lnTo>
                      <a:pt x="37" y="16"/>
                    </a:lnTo>
                    <a:lnTo>
                      <a:pt x="33" y="17"/>
                    </a:lnTo>
                    <a:lnTo>
                      <a:pt x="28" y="19"/>
                    </a:lnTo>
                    <a:lnTo>
                      <a:pt x="25" y="22"/>
                    </a:lnTo>
                    <a:lnTo>
                      <a:pt x="23" y="26"/>
                    </a:lnTo>
                    <a:lnTo>
                      <a:pt x="22" y="30"/>
                    </a:lnTo>
                    <a:lnTo>
                      <a:pt x="21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2" y="22"/>
                    </a:lnTo>
                    <a:lnTo>
                      <a:pt x="9" y="10"/>
                    </a:lnTo>
                    <a:lnTo>
                      <a:pt x="17" y="4"/>
                    </a:lnTo>
                    <a:lnTo>
                      <a:pt x="26" y="1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57"/>
              <p:cNvSpPr>
                <a:spLocks/>
              </p:cNvSpPr>
              <p:nvPr/>
            </p:nvSpPr>
            <p:spPr bwMode="auto">
              <a:xfrm>
                <a:off x="7856537" y="4397375"/>
                <a:ext cx="122238" cy="179387"/>
              </a:xfrm>
              <a:custGeom>
                <a:avLst/>
                <a:gdLst>
                  <a:gd name="T0" fmla="*/ 53 w 77"/>
                  <a:gd name="T1" fmla="*/ 1 h 113"/>
                  <a:gd name="T2" fmla="*/ 71 w 77"/>
                  <a:gd name="T3" fmla="*/ 14 h 113"/>
                  <a:gd name="T4" fmla="*/ 75 w 77"/>
                  <a:gd name="T5" fmla="*/ 31 h 113"/>
                  <a:gd name="T6" fmla="*/ 73 w 77"/>
                  <a:gd name="T7" fmla="*/ 41 h 113"/>
                  <a:gd name="T8" fmla="*/ 68 w 77"/>
                  <a:gd name="T9" fmla="*/ 48 h 113"/>
                  <a:gd name="T10" fmla="*/ 58 w 77"/>
                  <a:gd name="T11" fmla="*/ 55 h 113"/>
                  <a:gd name="T12" fmla="*/ 69 w 77"/>
                  <a:gd name="T13" fmla="*/ 61 h 113"/>
                  <a:gd name="T14" fmla="*/ 75 w 77"/>
                  <a:gd name="T15" fmla="*/ 70 h 113"/>
                  <a:gd name="T16" fmla="*/ 77 w 77"/>
                  <a:gd name="T17" fmla="*/ 80 h 113"/>
                  <a:gd name="T18" fmla="*/ 72 w 77"/>
                  <a:gd name="T19" fmla="*/ 97 h 113"/>
                  <a:gd name="T20" fmla="*/ 54 w 77"/>
                  <a:gd name="T21" fmla="*/ 111 h 113"/>
                  <a:gd name="T22" fmla="*/ 24 w 77"/>
                  <a:gd name="T23" fmla="*/ 111 h 113"/>
                  <a:gd name="T24" fmla="*/ 6 w 77"/>
                  <a:gd name="T25" fmla="*/ 99 h 113"/>
                  <a:gd name="T26" fmla="*/ 0 w 77"/>
                  <a:gd name="T27" fmla="*/ 81 h 113"/>
                  <a:gd name="T28" fmla="*/ 23 w 77"/>
                  <a:gd name="T29" fmla="*/ 81 h 113"/>
                  <a:gd name="T30" fmla="*/ 24 w 77"/>
                  <a:gd name="T31" fmla="*/ 89 h 113"/>
                  <a:gd name="T32" fmla="*/ 30 w 77"/>
                  <a:gd name="T33" fmla="*/ 94 h 113"/>
                  <a:gd name="T34" fmla="*/ 39 w 77"/>
                  <a:gd name="T35" fmla="*/ 96 h 113"/>
                  <a:gd name="T36" fmla="*/ 47 w 77"/>
                  <a:gd name="T37" fmla="*/ 94 h 113"/>
                  <a:gd name="T38" fmla="*/ 53 w 77"/>
                  <a:gd name="T39" fmla="*/ 89 h 113"/>
                  <a:gd name="T40" fmla="*/ 55 w 77"/>
                  <a:gd name="T41" fmla="*/ 80 h 113"/>
                  <a:gd name="T42" fmla="*/ 53 w 77"/>
                  <a:gd name="T43" fmla="*/ 71 h 113"/>
                  <a:gd name="T44" fmla="*/ 47 w 77"/>
                  <a:gd name="T45" fmla="*/ 65 h 113"/>
                  <a:gd name="T46" fmla="*/ 38 w 77"/>
                  <a:gd name="T47" fmla="*/ 63 h 113"/>
                  <a:gd name="T48" fmla="*/ 25 w 77"/>
                  <a:gd name="T49" fmla="*/ 47 h 113"/>
                  <a:gd name="T50" fmla="*/ 42 w 77"/>
                  <a:gd name="T51" fmla="*/ 46 h 113"/>
                  <a:gd name="T52" fmla="*/ 49 w 77"/>
                  <a:gd name="T53" fmla="*/ 43 h 113"/>
                  <a:gd name="T54" fmla="*/ 53 w 77"/>
                  <a:gd name="T55" fmla="*/ 35 h 113"/>
                  <a:gd name="T56" fmla="*/ 53 w 77"/>
                  <a:gd name="T57" fmla="*/ 27 h 113"/>
                  <a:gd name="T58" fmla="*/ 49 w 77"/>
                  <a:gd name="T59" fmla="*/ 20 h 113"/>
                  <a:gd name="T60" fmla="*/ 43 w 77"/>
                  <a:gd name="T61" fmla="*/ 17 h 113"/>
                  <a:gd name="T62" fmla="*/ 34 w 77"/>
                  <a:gd name="T63" fmla="*/ 17 h 113"/>
                  <a:gd name="T64" fmla="*/ 28 w 77"/>
                  <a:gd name="T65" fmla="*/ 20 h 113"/>
                  <a:gd name="T66" fmla="*/ 24 w 77"/>
                  <a:gd name="T67" fmla="*/ 26 h 113"/>
                  <a:gd name="T68" fmla="*/ 2 w 77"/>
                  <a:gd name="T69" fmla="*/ 30 h 113"/>
                  <a:gd name="T70" fmla="*/ 5 w 77"/>
                  <a:gd name="T71" fmla="*/ 17 h 113"/>
                  <a:gd name="T72" fmla="*/ 24 w 77"/>
                  <a:gd name="T73" fmla="*/ 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113">
                    <a:moveTo>
                      <a:pt x="38" y="0"/>
                    </a:moveTo>
                    <a:lnTo>
                      <a:pt x="53" y="1"/>
                    </a:lnTo>
                    <a:lnTo>
                      <a:pt x="65" y="8"/>
                    </a:lnTo>
                    <a:lnTo>
                      <a:pt x="71" y="14"/>
                    </a:lnTo>
                    <a:lnTo>
                      <a:pt x="74" y="22"/>
                    </a:lnTo>
                    <a:lnTo>
                      <a:pt x="75" y="31"/>
                    </a:lnTo>
                    <a:lnTo>
                      <a:pt x="75" y="35"/>
                    </a:lnTo>
                    <a:lnTo>
                      <a:pt x="73" y="41"/>
                    </a:lnTo>
                    <a:lnTo>
                      <a:pt x="71" y="45"/>
                    </a:lnTo>
                    <a:lnTo>
                      <a:pt x="68" y="48"/>
                    </a:lnTo>
                    <a:lnTo>
                      <a:pt x="63" y="53"/>
                    </a:lnTo>
                    <a:lnTo>
                      <a:pt x="58" y="55"/>
                    </a:lnTo>
                    <a:lnTo>
                      <a:pt x="63" y="58"/>
                    </a:lnTo>
                    <a:lnTo>
                      <a:pt x="69" y="61"/>
                    </a:lnTo>
                    <a:lnTo>
                      <a:pt x="72" y="65"/>
                    </a:lnTo>
                    <a:lnTo>
                      <a:pt x="75" y="70"/>
                    </a:lnTo>
                    <a:lnTo>
                      <a:pt x="76" y="75"/>
                    </a:lnTo>
                    <a:lnTo>
                      <a:pt x="77" y="80"/>
                    </a:lnTo>
                    <a:lnTo>
                      <a:pt x="76" y="90"/>
                    </a:lnTo>
                    <a:lnTo>
                      <a:pt x="72" y="97"/>
                    </a:lnTo>
                    <a:lnTo>
                      <a:pt x="65" y="104"/>
                    </a:lnTo>
                    <a:lnTo>
                      <a:pt x="54" y="111"/>
                    </a:lnTo>
                    <a:lnTo>
                      <a:pt x="38" y="113"/>
                    </a:lnTo>
                    <a:lnTo>
                      <a:pt x="24" y="111"/>
                    </a:lnTo>
                    <a:lnTo>
                      <a:pt x="11" y="105"/>
                    </a:lnTo>
                    <a:lnTo>
                      <a:pt x="6" y="99"/>
                    </a:lnTo>
                    <a:lnTo>
                      <a:pt x="1" y="91"/>
                    </a:lnTo>
                    <a:lnTo>
                      <a:pt x="0" y="81"/>
                    </a:lnTo>
                    <a:lnTo>
                      <a:pt x="1" y="81"/>
                    </a:lnTo>
                    <a:lnTo>
                      <a:pt x="23" y="81"/>
                    </a:lnTo>
                    <a:lnTo>
                      <a:pt x="23" y="86"/>
                    </a:lnTo>
                    <a:lnTo>
                      <a:pt x="24" y="89"/>
                    </a:lnTo>
                    <a:lnTo>
                      <a:pt x="27" y="92"/>
                    </a:lnTo>
                    <a:lnTo>
                      <a:pt x="30" y="94"/>
                    </a:lnTo>
                    <a:lnTo>
                      <a:pt x="33" y="95"/>
                    </a:lnTo>
                    <a:lnTo>
                      <a:pt x="39" y="96"/>
                    </a:lnTo>
                    <a:lnTo>
                      <a:pt x="43" y="95"/>
                    </a:lnTo>
                    <a:lnTo>
                      <a:pt x="47" y="94"/>
                    </a:lnTo>
                    <a:lnTo>
                      <a:pt x="51" y="92"/>
                    </a:lnTo>
                    <a:lnTo>
                      <a:pt x="53" y="89"/>
                    </a:lnTo>
                    <a:lnTo>
                      <a:pt x="55" y="85"/>
                    </a:lnTo>
                    <a:lnTo>
                      <a:pt x="55" y="80"/>
                    </a:lnTo>
                    <a:lnTo>
                      <a:pt x="55" y="75"/>
                    </a:lnTo>
                    <a:lnTo>
                      <a:pt x="53" y="71"/>
                    </a:lnTo>
                    <a:lnTo>
                      <a:pt x="51" y="68"/>
                    </a:lnTo>
                    <a:lnTo>
                      <a:pt x="47" y="65"/>
                    </a:lnTo>
                    <a:lnTo>
                      <a:pt x="43" y="64"/>
                    </a:lnTo>
                    <a:lnTo>
                      <a:pt x="38" y="63"/>
                    </a:lnTo>
                    <a:lnTo>
                      <a:pt x="25" y="63"/>
                    </a:lnTo>
                    <a:lnTo>
                      <a:pt x="25" y="47"/>
                    </a:lnTo>
                    <a:lnTo>
                      <a:pt x="38" y="47"/>
                    </a:lnTo>
                    <a:lnTo>
                      <a:pt x="42" y="46"/>
                    </a:lnTo>
                    <a:lnTo>
                      <a:pt x="46" y="45"/>
                    </a:lnTo>
                    <a:lnTo>
                      <a:pt x="49" y="43"/>
                    </a:lnTo>
                    <a:lnTo>
                      <a:pt x="52" y="40"/>
                    </a:lnTo>
                    <a:lnTo>
                      <a:pt x="53" y="35"/>
                    </a:lnTo>
                    <a:lnTo>
                      <a:pt x="53" y="31"/>
                    </a:lnTo>
                    <a:lnTo>
                      <a:pt x="53" y="27"/>
                    </a:lnTo>
                    <a:lnTo>
                      <a:pt x="52" y="24"/>
                    </a:lnTo>
                    <a:lnTo>
                      <a:pt x="49" y="20"/>
                    </a:lnTo>
                    <a:lnTo>
                      <a:pt x="46" y="18"/>
                    </a:lnTo>
                    <a:lnTo>
                      <a:pt x="43" y="17"/>
                    </a:lnTo>
                    <a:lnTo>
                      <a:pt x="39" y="16"/>
                    </a:lnTo>
                    <a:lnTo>
                      <a:pt x="34" y="17"/>
                    </a:lnTo>
                    <a:lnTo>
                      <a:pt x="31" y="18"/>
                    </a:lnTo>
                    <a:lnTo>
                      <a:pt x="28" y="20"/>
                    </a:lnTo>
                    <a:lnTo>
                      <a:pt x="26" y="23"/>
                    </a:lnTo>
                    <a:lnTo>
                      <a:pt x="24" y="26"/>
                    </a:lnTo>
                    <a:lnTo>
                      <a:pt x="24" y="30"/>
                    </a:lnTo>
                    <a:lnTo>
                      <a:pt x="2" y="30"/>
                    </a:lnTo>
                    <a:lnTo>
                      <a:pt x="2" y="29"/>
                    </a:lnTo>
                    <a:lnTo>
                      <a:pt x="5" y="17"/>
                    </a:lnTo>
                    <a:lnTo>
                      <a:pt x="12" y="8"/>
                    </a:lnTo>
                    <a:lnTo>
                      <a:pt x="24" y="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58"/>
              <p:cNvSpPr>
                <a:spLocks noChangeArrowheads="1"/>
              </p:cNvSpPr>
              <p:nvPr/>
            </p:nvSpPr>
            <p:spPr bwMode="auto">
              <a:xfrm>
                <a:off x="8374062" y="4487863"/>
                <a:ext cx="68263" cy="26987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59"/>
              <p:cNvSpPr>
                <a:spLocks noEditPoints="1"/>
              </p:cNvSpPr>
              <p:nvPr/>
            </p:nvSpPr>
            <p:spPr bwMode="auto">
              <a:xfrm>
                <a:off x="6884987" y="4868863"/>
                <a:ext cx="115888" cy="180975"/>
              </a:xfrm>
              <a:custGeom>
                <a:avLst/>
                <a:gdLst>
                  <a:gd name="T0" fmla="*/ 36 w 73"/>
                  <a:gd name="T1" fmla="*/ 18 h 114"/>
                  <a:gd name="T2" fmla="*/ 33 w 73"/>
                  <a:gd name="T3" fmla="*/ 18 h 114"/>
                  <a:gd name="T4" fmla="*/ 30 w 73"/>
                  <a:gd name="T5" fmla="*/ 19 h 114"/>
                  <a:gd name="T6" fmla="*/ 27 w 73"/>
                  <a:gd name="T7" fmla="*/ 21 h 114"/>
                  <a:gd name="T8" fmla="*/ 25 w 73"/>
                  <a:gd name="T9" fmla="*/ 23 h 114"/>
                  <a:gd name="T10" fmla="*/ 22 w 73"/>
                  <a:gd name="T11" fmla="*/ 31 h 114"/>
                  <a:gd name="T12" fmla="*/ 21 w 73"/>
                  <a:gd name="T13" fmla="*/ 42 h 114"/>
                  <a:gd name="T14" fmla="*/ 21 w 73"/>
                  <a:gd name="T15" fmla="*/ 71 h 114"/>
                  <a:gd name="T16" fmla="*/ 22 w 73"/>
                  <a:gd name="T17" fmla="*/ 83 h 114"/>
                  <a:gd name="T18" fmla="*/ 25 w 73"/>
                  <a:gd name="T19" fmla="*/ 90 h 114"/>
                  <a:gd name="T20" fmla="*/ 27 w 73"/>
                  <a:gd name="T21" fmla="*/ 93 h 114"/>
                  <a:gd name="T22" fmla="*/ 30 w 73"/>
                  <a:gd name="T23" fmla="*/ 95 h 114"/>
                  <a:gd name="T24" fmla="*/ 33 w 73"/>
                  <a:gd name="T25" fmla="*/ 96 h 114"/>
                  <a:gd name="T26" fmla="*/ 36 w 73"/>
                  <a:gd name="T27" fmla="*/ 97 h 114"/>
                  <a:gd name="T28" fmla="*/ 37 w 73"/>
                  <a:gd name="T29" fmla="*/ 97 h 114"/>
                  <a:gd name="T30" fmla="*/ 40 w 73"/>
                  <a:gd name="T31" fmla="*/ 96 h 114"/>
                  <a:gd name="T32" fmla="*/ 44 w 73"/>
                  <a:gd name="T33" fmla="*/ 95 h 114"/>
                  <a:gd name="T34" fmla="*/ 46 w 73"/>
                  <a:gd name="T35" fmla="*/ 93 h 114"/>
                  <a:gd name="T36" fmla="*/ 48 w 73"/>
                  <a:gd name="T37" fmla="*/ 90 h 114"/>
                  <a:gd name="T38" fmla="*/ 51 w 73"/>
                  <a:gd name="T39" fmla="*/ 83 h 114"/>
                  <a:gd name="T40" fmla="*/ 52 w 73"/>
                  <a:gd name="T41" fmla="*/ 71 h 114"/>
                  <a:gd name="T42" fmla="*/ 52 w 73"/>
                  <a:gd name="T43" fmla="*/ 42 h 114"/>
                  <a:gd name="T44" fmla="*/ 51 w 73"/>
                  <a:gd name="T45" fmla="*/ 31 h 114"/>
                  <a:gd name="T46" fmla="*/ 48 w 73"/>
                  <a:gd name="T47" fmla="*/ 23 h 114"/>
                  <a:gd name="T48" fmla="*/ 45 w 73"/>
                  <a:gd name="T49" fmla="*/ 20 h 114"/>
                  <a:gd name="T50" fmla="*/ 41 w 73"/>
                  <a:gd name="T51" fmla="*/ 18 h 114"/>
                  <a:gd name="T52" fmla="*/ 36 w 73"/>
                  <a:gd name="T53" fmla="*/ 18 h 114"/>
                  <a:gd name="T54" fmla="*/ 36 w 73"/>
                  <a:gd name="T55" fmla="*/ 18 h 114"/>
                  <a:gd name="T56" fmla="*/ 36 w 73"/>
                  <a:gd name="T57" fmla="*/ 0 h 114"/>
                  <a:gd name="T58" fmla="*/ 36 w 73"/>
                  <a:gd name="T59" fmla="*/ 0 h 114"/>
                  <a:gd name="T60" fmla="*/ 47 w 73"/>
                  <a:gd name="T61" fmla="*/ 1 h 114"/>
                  <a:gd name="T62" fmla="*/ 56 w 73"/>
                  <a:gd name="T63" fmla="*/ 5 h 114"/>
                  <a:gd name="T64" fmla="*/ 64 w 73"/>
                  <a:gd name="T65" fmla="*/ 11 h 114"/>
                  <a:gd name="T66" fmla="*/ 69 w 73"/>
                  <a:gd name="T67" fmla="*/ 20 h 114"/>
                  <a:gd name="T68" fmla="*/ 72 w 73"/>
                  <a:gd name="T69" fmla="*/ 31 h 114"/>
                  <a:gd name="T70" fmla="*/ 73 w 73"/>
                  <a:gd name="T71" fmla="*/ 44 h 114"/>
                  <a:gd name="T72" fmla="*/ 73 w 73"/>
                  <a:gd name="T73" fmla="*/ 69 h 114"/>
                  <a:gd name="T74" fmla="*/ 72 w 73"/>
                  <a:gd name="T75" fmla="*/ 83 h 114"/>
                  <a:gd name="T76" fmla="*/ 69 w 73"/>
                  <a:gd name="T77" fmla="*/ 93 h 114"/>
                  <a:gd name="T78" fmla="*/ 64 w 73"/>
                  <a:gd name="T79" fmla="*/ 102 h 114"/>
                  <a:gd name="T80" fmla="*/ 56 w 73"/>
                  <a:gd name="T81" fmla="*/ 108 h 114"/>
                  <a:gd name="T82" fmla="*/ 48 w 73"/>
                  <a:gd name="T83" fmla="*/ 113 h 114"/>
                  <a:gd name="T84" fmla="*/ 37 w 73"/>
                  <a:gd name="T85" fmla="*/ 114 h 114"/>
                  <a:gd name="T86" fmla="*/ 36 w 73"/>
                  <a:gd name="T87" fmla="*/ 114 h 114"/>
                  <a:gd name="T88" fmla="*/ 26 w 73"/>
                  <a:gd name="T89" fmla="*/ 113 h 114"/>
                  <a:gd name="T90" fmla="*/ 17 w 73"/>
                  <a:gd name="T91" fmla="*/ 108 h 114"/>
                  <a:gd name="T92" fmla="*/ 9 w 73"/>
                  <a:gd name="T93" fmla="*/ 102 h 114"/>
                  <a:gd name="T94" fmla="*/ 4 w 73"/>
                  <a:gd name="T95" fmla="*/ 93 h 114"/>
                  <a:gd name="T96" fmla="*/ 1 w 73"/>
                  <a:gd name="T97" fmla="*/ 83 h 114"/>
                  <a:gd name="T98" fmla="*/ 0 w 73"/>
                  <a:gd name="T99" fmla="*/ 69 h 114"/>
                  <a:gd name="T100" fmla="*/ 0 w 73"/>
                  <a:gd name="T101" fmla="*/ 44 h 114"/>
                  <a:gd name="T102" fmla="*/ 1 w 73"/>
                  <a:gd name="T103" fmla="*/ 31 h 114"/>
                  <a:gd name="T104" fmla="*/ 4 w 73"/>
                  <a:gd name="T105" fmla="*/ 20 h 114"/>
                  <a:gd name="T106" fmla="*/ 9 w 73"/>
                  <a:gd name="T107" fmla="*/ 11 h 114"/>
                  <a:gd name="T108" fmla="*/ 17 w 73"/>
                  <a:gd name="T109" fmla="*/ 5 h 114"/>
                  <a:gd name="T110" fmla="*/ 25 w 73"/>
                  <a:gd name="T111" fmla="*/ 1 h 114"/>
                  <a:gd name="T112" fmla="*/ 36 w 73"/>
                  <a:gd name="T1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3" h="114">
                    <a:moveTo>
                      <a:pt x="36" y="18"/>
                    </a:moveTo>
                    <a:lnTo>
                      <a:pt x="33" y="18"/>
                    </a:lnTo>
                    <a:lnTo>
                      <a:pt x="30" y="19"/>
                    </a:lnTo>
                    <a:lnTo>
                      <a:pt x="27" y="21"/>
                    </a:lnTo>
                    <a:lnTo>
                      <a:pt x="25" y="23"/>
                    </a:lnTo>
                    <a:lnTo>
                      <a:pt x="22" y="31"/>
                    </a:lnTo>
                    <a:lnTo>
                      <a:pt x="21" y="42"/>
                    </a:lnTo>
                    <a:lnTo>
                      <a:pt x="21" y="71"/>
                    </a:lnTo>
                    <a:lnTo>
                      <a:pt x="22" y="83"/>
                    </a:lnTo>
                    <a:lnTo>
                      <a:pt x="25" y="90"/>
                    </a:lnTo>
                    <a:lnTo>
                      <a:pt x="27" y="93"/>
                    </a:lnTo>
                    <a:lnTo>
                      <a:pt x="30" y="95"/>
                    </a:lnTo>
                    <a:lnTo>
                      <a:pt x="33" y="96"/>
                    </a:lnTo>
                    <a:lnTo>
                      <a:pt x="36" y="97"/>
                    </a:lnTo>
                    <a:lnTo>
                      <a:pt x="37" y="97"/>
                    </a:lnTo>
                    <a:lnTo>
                      <a:pt x="40" y="96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8" y="90"/>
                    </a:lnTo>
                    <a:lnTo>
                      <a:pt x="51" y="83"/>
                    </a:lnTo>
                    <a:lnTo>
                      <a:pt x="52" y="71"/>
                    </a:lnTo>
                    <a:lnTo>
                      <a:pt x="52" y="42"/>
                    </a:lnTo>
                    <a:lnTo>
                      <a:pt x="51" y="31"/>
                    </a:lnTo>
                    <a:lnTo>
                      <a:pt x="48" y="23"/>
                    </a:lnTo>
                    <a:lnTo>
                      <a:pt x="45" y="20"/>
                    </a:lnTo>
                    <a:lnTo>
                      <a:pt x="41" y="18"/>
                    </a:lnTo>
                    <a:lnTo>
                      <a:pt x="36" y="18"/>
                    </a:lnTo>
                    <a:lnTo>
                      <a:pt x="36" y="18"/>
                    </a:lnTo>
                    <a:close/>
                    <a:moveTo>
                      <a:pt x="36" y="0"/>
                    </a:moveTo>
                    <a:lnTo>
                      <a:pt x="36" y="0"/>
                    </a:lnTo>
                    <a:lnTo>
                      <a:pt x="47" y="1"/>
                    </a:lnTo>
                    <a:lnTo>
                      <a:pt x="56" y="5"/>
                    </a:lnTo>
                    <a:lnTo>
                      <a:pt x="64" y="11"/>
                    </a:lnTo>
                    <a:lnTo>
                      <a:pt x="69" y="20"/>
                    </a:lnTo>
                    <a:lnTo>
                      <a:pt x="72" y="31"/>
                    </a:lnTo>
                    <a:lnTo>
                      <a:pt x="73" y="44"/>
                    </a:lnTo>
                    <a:lnTo>
                      <a:pt x="73" y="69"/>
                    </a:lnTo>
                    <a:lnTo>
                      <a:pt x="72" y="83"/>
                    </a:lnTo>
                    <a:lnTo>
                      <a:pt x="69" y="93"/>
                    </a:lnTo>
                    <a:lnTo>
                      <a:pt x="64" y="102"/>
                    </a:lnTo>
                    <a:lnTo>
                      <a:pt x="56" y="108"/>
                    </a:lnTo>
                    <a:lnTo>
                      <a:pt x="48" y="113"/>
                    </a:lnTo>
                    <a:lnTo>
                      <a:pt x="37" y="114"/>
                    </a:lnTo>
                    <a:lnTo>
                      <a:pt x="36" y="114"/>
                    </a:lnTo>
                    <a:lnTo>
                      <a:pt x="26" y="113"/>
                    </a:lnTo>
                    <a:lnTo>
                      <a:pt x="17" y="108"/>
                    </a:lnTo>
                    <a:lnTo>
                      <a:pt x="9" y="102"/>
                    </a:lnTo>
                    <a:lnTo>
                      <a:pt x="4" y="93"/>
                    </a:lnTo>
                    <a:lnTo>
                      <a:pt x="1" y="83"/>
                    </a:lnTo>
                    <a:lnTo>
                      <a:pt x="0" y="69"/>
                    </a:lnTo>
                    <a:lnTo>
                      <a:pt x="0" y="44"/>
                    </a:lnTo>
                    <a:lnTo>
                      <a:pt x="1" y="31"/>
                    </a:lnTo>
                    <a:lnTo>
                      <a:pt x="4" y="20"/>
                    </a:lnTo>
                    <a:lnTo>
                      <a:pt x="9" y="11"/>
                    </a:lnTo>
                    <a:lnTo>
                      <a:pt x="17" y="5"/>
                    </a:lnTo>
                    <a:lnTo>
                      <a:pt x="25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60"/>
              <p:cNvSpPr>
                <a:spLocks/>
              </p:cNvSpPr>
              <p:nvPr/>
            </p:nvSpPr>
            <p:spPr bwMode="auto">
              <a:xfrm>
                <a:off x="7405687" y="4922838"/>
                <a:ext cx="57150" cy="63500"/>
              </a:xfrm>
              <a:custGeom>
                <a:avLst/>
                <a:gdLst>
                  <a:gd name="T0" fmla="*/ 18 w 36"/>
                  <a:gd name="T1" fmla="*/ 0 h 40"/>
                  <a:gd name="T2" fmla="*/ 22 w 36"/>
                  <a:gd name="T3" fmla="*/ 0 h 40"/>
                  <a:gd name="T4" fmla="*/ 27 w 36"/>
                  <a:gd name="T5" fmla="*/ 2 h 40"/>
                  <a:gd name="T6" fmla="*/ 31 w 36"/>
                  <a:gd name="T7" fmla="*/ 4 h 40"/>
                  <a:gd name="T8" fmla="*/ 33 w 36"/>
                  <a:gd name="T9" fmla="*/ 8 h 40"/>
                  <a:gd name="T10" fmla="*/ 35 w 36"/>
                  <a:gd name="T11" fmla="*/ 12 h 40"/>
                  <a:gd name="T12" fmla="*/ 36 w 36"/>
                  <a:gd name="T13" fmla="*/ 17 h 40"/>
                  <a:gd name="T14" fmla="*/ 36 w 36"/>
                  <a:gd name="T15" fmla="*/ 24 h 40"/>
                  <a:gd name="T16" fmla="*/ 35 w 36"/>
                  <a:gd name="T17" fmla="*/ 28 h 40"/>
                  <a:gd name="T18" fmla="*/ 33 w 36"/>
                  <a:gd name="T19" fmla="*/ 33 h 40"/>
                  <a:gd name="T20" fmla="*/ 31 w 36"/>
                  <a:gd name="T21" fmla="*/ 36 h 40"/>
                  <a:gd name="T22" fmla="*/ 28 w 36"/>
                  <a:gd name="T23" fmla="*/ 38 h 40"/>
                  <a:gd name="T24" fmla="*/ 22 w 36"/>
                  <a:gd name="T25" fmla="*/ 40 h 40"/>
                  <a:gd name="T26" fmla="*/ 18 w 36"/>
                  <a:gd name="T27" fmla="*/ 40 h 40"/>
                  <a:gd name="T28" fmla="*/ 13 w 36"/>
                  <a:gd name="T29" fmla="*/ 40 h 40"/>
                  <a:gd name="T30" fmla="*/ 8 w 36"/>
                  <a:gd name="T31" fmla="*/ 38 h 40"/>
                  <a:gd name="T32" fmla="*/ 4 w 36"/>
                  <a:gd name="T33" fmla="*/ 36 h 40"/>
                  <a:gd name="T34" fmla="*/ 2 w 36"/>
                  <a:gd name="T35" fmla="*/ 33 h 40"/>
                  <a:gd name="T36" fmla="*/ 0 w 36"/>
                  <a:gd name="T37" fmla="*/ 28 h 40"/>
                  <a:gd name="T38" fmla="*/ 0 w 36"/>
                  <a:gd name="T39" fmla="*/ 24 h 40"/>
                  <a:gd name="T40" fmla="*/ 0 w 36"/>
                  <a:gd name="T41" fmla="*/ 17 h 40"/>
                  <a:gd name="T42" fmla="*/ 0 w 36"/>
                  <a:gd name="T43" fmla="*/ 12 h 40"/>
                  <a:gd name="T44" fmla="*/ 2 w 36"/>
                  <a:gd name="T45" fmla="*/ 8 h 40"/>
                  <a:gd name="T46" fmla="*/ 4 w 36"/>
                  <a:gd name="T47" fmla="*/ 5 h 40"/>
                  <a:gd name="T48" fmla="*/ 8 w 36"/>
                  <a:gd name="T49" fmla="*/ 2 h 40"/>
                  <a:gd name="T50" fmla="*/ 13 w 36"/>
                  <a:gd name="T51" fmla="*/ 0 h 40"/>
                  <a:gd name="T52" fmla="*/ 18 w 36"/>
                  <a:gd name="T5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40">
                    <a:moveTo>
                      <a:pt x="18" y="0"/>
                    </a:moveTo>
                    <a:lnTo>
                      <a:pt x="22" y="0"/>
                    </a:lnTo>
                    <a:lnTo>
                      <a:pt x="27" y="2"/>
                    </a:lnTo>
                    <a:lnTo>
                      <a:pt x="31" y="4"/>
                    </a:lnTo>
                    <a:lnTo>
                      <a:pt x="33" y="8"/>
                    </a:lnTo>
                    <a:lnTo>
                      <a:pt x="35" y="12"/>
                    </a:lnTo>
                    <a:lnTo>
                      <a:pt x="36" y="17"/>
                    </a:lnTo>
                    <a:lnTo>
                      <a:pt x="36" y="24"/>
                    </a:lnTo>
                    <a:lnTo>
                      <a:pt x="35" y="28"/>
                    </a:lnTo>
                    <a:lnTo>
                      <a:pt x="33" y="33"/>
                    </a:lnTo>
                    <a:lnTo>
                      <a:pt x="31" y="36"/>
                    </a:lnTo>
                    <a:lnTo>
                      <a:pt x="28" y="38"/>
                    </a:lnTo>
                    <a:lnTo>
                      <a:pt x="22" y="40"/>
                    </a:lnTo>
                    <a:lnTo>
                      <a:pt x="18" y="40"/>
                    </a:lnTo>
                    <a:lnTo>
                      <a:pt x="13" y="40"/>
                    </a:lnTo>
                    <a:lnTo>
                      <a:pt x="8" y="38"/>
                    </a:lnTo>
                    <a:lnTo>
                      <a:pt x="4" y="36"/>
                    </a:lnTo>
                    <a:lnTo>
                      <a:pt x="2" y="33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61"/>
              <p:cNvSpPr>
                <a:spLocks/>
              </p:cNvSpPr>
              <p:nvPr/>
            </p:nvSpPr>
            <p:spPr bwMode="auto">
              <a:xfrm>
                <a:off x="7858125" y="4902200"/>
                <a:ext cx="120650" cy="127000"/>
              </a:xfrm>
              <a:custGeom>
                <a:avLst/>
                <a:gdLst>
                  <a:gd name="T0" fmla="*/ 28 w 76"/>
                  <a:gd name="T1" fmla="*/ 0 h 80"/>
                  <a:gd name="T2" fmla="*/ 50 w 76"/>
                  <a:gd name="T3" fmla="*/ 0 h 80"/>
                  <a:gd name="T4" fmla="*/ 50 w 76"/>
                  <a:gd name="T5" fmla="*/ 30 h 80"/>
                  <a:gd name="T6" fmla="*/ 76 w 76"/>
                  <a:gd name="T7" fmla="*/ 30 h 80"/>
                  <a:gd name="T8" fmla="*/ 76 w 76"/>
                  <a:gd name="T9" fmla="*/ 49 h 80"/>
                  <a:gd name="T10" fmla="*/ 50 w 76"/>
                  <a:gd name="T11" fmla="*/ 49 h 80"/>
                  <a:gd name="T12" fmla="*/ 50 w 76"/>
                  <a:gd name="T13" fmla="*/ 80 h 80"/>
                  <a:gd name="T14" fmla="*/ 28 w 76"/>
                  <a:gd name="T15" fmla="*/ 80 h 80"/>
                  <a:gd name="T16" fmla="*/ 28 w 76"/>
                  <a:gd name="T17" fmla="*/ 49 h 80"/>
                  <a:gd name="T18" fmla="*/ 0 w 76"/>
                  <a:gd name="T19" fmla="*/ 49 h 80"/>
                  <a:gd name="T20" fmla="*/ 0 w 76"/>
                  <a:gd name="T21" fmla="*/ 30 h 80"/>
                  <a:gd name="T22" fmla="*/ 28 w 76"/>
                  <a:gd name="T23" fmla="*/ 30 h 80"/>
                  <a:gd name="T24" fmla="*/ 28 w 76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80">
                    <a:moveTo>
                      <a:pt x="28" y="0"/>
                    </a:moveTo>
                    <a:lnTo>
                      <a:pt x="50" y="0"/>
                    </a:lnTo>
                    <a:lnTo>
                      <a:pt x="50" y="30"/>
                    </a:lnTo>
                    <a:lnTo>
                      <a:pt x="76" y="30"/>
                    </a:lnTo>
                    <a:lnTo>
                      <a:pt x="76" y="49"/>
                    </a:lnTo>
                    <a:lnTo>
                      <a:pt x="50" y="49"/>
                    </a:lnTo>
                    <a:lnTo>
                      <a:pt x="50" y="80"/>
                    </a:lnTo>
                    <a:lnTo>
                      <a:pt x="28" y="80"/>
                    </a:lnTo>
                    <a:lnTo>
                      <a:pt x="28" y="49"/>
                    </a:lnTo>
                    <a:lnTo>
                      <a:pt x="0" y="49"/>
                    </a:lnTo>
                    <a:lnTo>
                      <a:pt x="0" y="30"/>
                    </a:lnTo>
                    <a:lnTo>
                      <a:pt x="28" y="3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62"/>
              <p:cNvSpPr>
                <a:spLocks noEditPoints="1"/>
              </p:cNvSpPr>
              <p:nvPr/>
            </p:nvSpPr>
            <p:spPr bwMode="auto">
              <a:xfrm>
                <a:off x="8351837" y="4927600"/>
                <a:ext cx="109538" cy="79375"/>
              </a:xfrm>
              <a:custGeom>
                <a:avLst/>
                <a:gdLst>
                  <a:gd name="T0" fmla="*/ 0 w 69"/>
                  <a:gd name="T1" fmla="*/ 32 h 50"/>
                  <a:gd name="T2" fmla="*/ 69 w 69"/>
                  <a:gd name="T3" fmla="*/ 32 h 50"/>
                  <a:gd name="T4" fmla="*/ 69 w 69"/>
                  <a:gd name="T5" fmla="*/ 50 h 50"/>
                  <a:gd name="T6" fmla="*/ 0 w 69"/>
                  <a:gd name="T7" fmla="*/ 50 h 50"/>
                  <a:gd name="T8" fmla="*/ 0 w 69"/>
                  <a:gd name="T9" fmla="*/ 32 h 50"/>
                  <a:gd name="T10" fmla="*/ 0 w 69"/>
                  <a:gd name="T11" fmla="*/ 0 h 50"/>
                  <a:gd name="T12" fmla="*/ 69 w 69"/>
                  <a:gd name="T13" fmla="*/ 0 h 50"/>
                  <a:gd name="T14" fmla="*/ 69 w 69"/>
                  <a:gd name="T15" fmla="*/ 17 h 50"/>
                  <a:gd name="T16" fmla="*/ 0 w 69"/>
                  <a:gd name="T17" fmla="*/ 17 h 50"/>
                  <a:gd name="T18" fmla="*/ 0 w 6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" h="50">
                    <a:moveTo>
                      <a:pt x="0" y="32"/>
                    </a:moveTo>
                    <a:lnTo>
                      <a:pt x="69" y="32"/>
                    </a:lnTo>
                    <a:lnTo>
                      <a:pt x="69" y="50"/>
                    </a:lnTo>
                    <a:lnTo>
                      <a:pt x="0" y="50"/>
                    </a:lnTo>
                    <a:lnTo>
                      <a:pt x="0" y="32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" name="Group 9"/>
            <p:cNvGrpSpPr/>
            <p:nvPr/>
          </p:nvGrpSpPr>
          <p:grpSpPr>
            <a:xfrm>
              <a:off x="9099549" y="2667000"/>
              <a:ext cx="1879600" cy="965200"/>
              <a:chOff x="8837612" y="1447800"/>
              <a:chExt cx="1879600" cy="965200"/>
            </a:xfrm>
          </p:grpSpPr>
          <p:sp>
            <p:nvSpPr>
              <p:cNvPr id="37" name="Freeform 63"/>
              <p:cNvSpPr>
                <a:spLocks/>
              </p:cNvSpPr>
              <p:nvPr/>
            </p:nvSpPr>
            <p:spPr bwMode="auto">
              <a:xfrm>
                <a:off x="8837612" y="1447800"/>
                <a:ext cx="1879600" cy="965200"/>
              </a:xfrm>
              <a:custGeom>
                <a:avLst/>
                <a:gdLst>
                  <a:gd name="T0" fmla="*/ 0 w 1184"/>
                  <a:gd name="T1" fmla="*/ 0 h 608"/>
                  <a:gd name="T2" fmla="*/ 151 w 1184"/>
                  <a:gd name="T3" fmla="*/ 5 h 608"/>
                  <a:gd name="T4" fmla="*/ 1165 w 1184"/>
                  <a:gd name="T5" fmla="*/ 496 h 608"/>
                  <a:gd name="T6" fmla="*/ 1176 w 1184"/>
                  <a:gd name="T7" fmla="*/ 503 h 608"/>
                  <a:gd name="T8" fmla="*/ 1182 w 1184"/>
                  <a:gd name="T9" fmla="*/ 514 h 608"/>
                  <a:gd name="T10" fmla="*/ 1184 w 1184"/>
                  <a:gd name="T11" fmla="*/ 527 h 608"/>
                  <a:gd name="T12" fmla="*/ 1180 w 1184"/>
                  <a:gd name="T13" fmla="*/ 540 h 608"/>
                  <a:gd name="T14" fmla="*/ 1157 w 1184"/>
                  <a:gd name="T15" fmla="*/ 590 h 608"/>
                  <a:gd name="T16" fmla="*/ 1148 w 1184"/>
                  <a:gd name="T17" fmla="*/ 599 h 608"/>
                  <a:gd name="T18" fmla="*/ 1137 w 1184"/>
                  <a:gd name="T19" fmla="*/ 606 h 608"/>
                  <a:gd name="T20" fmla="*/ 1125 w 1184"/>
                  <a:gd name="T21" fmla="*/ 608 h 608"/>
                  <a:gd name="T22" fmla="*/ 1112 w 1184"/>
                  <a:gd name="T23" fmla="*/ 605 h 608"/>
                  <a:gd name="T24" fmla="*/ 98 w 1184"/>
                  <a:gd name="T25" fmla="*/ 115 h 608"/>
                  <a:gd name="T26" fmla="*/ 0 w 1184"/>
                  <a:gd name="T2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4" h="608">
                    <a:moveTo>
                      <a:pt x="0" y="0"/>
                    </a:moveTo>
                    <a:lnTo>
                      <a:pt x="151" y="5"/>
                    </a:lnTo>
                    <a:lnTo>
                      <a:pt x="1165" y="496"/>
                    </a:lnTo>
                    <a:lnTo>
                      <a:pt x="1176" y="503"/>
                    </a:lnTo>
                    <a:lnTo>
                      <a:pt x="1182" y="514"/>
                    </a:lnTo>
                    <a:lnTo>
                      <a:pt x="1184" y="527"/>
                    </a:lnTo>
                    <a:lnTo>
                      <a:pt x="1180" y="540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64"/>
              <p:cNvSpPr>
                <a:spLocks/>
              </p:cNvSpPr>
              <p:nvPr/>
            </p:nvSpPr>
            <p:spPr bwMode="auto">
              <a:xfrm>
                <a:off x="8837612" y="1447800"/>
                <a:ext cx="1854200" cy="965200"/>
              </a:xfrm>
              <a:custGeom>
                <a:avLst/>
                <a:gdLst>
                  <a:gd name="T0" fmla="*/ 0 w 1168"/>
                  <a:gd name="T1" fmla="*/ 0 h 608"/>
                  <a:gd name="T2" fmla="*/ 129 w 1168"/>
                  <a:gd name="T3" fmla="*/ 63 h 608"/>
                  <a:gd name="T4" fmla="*/ 1168 w 1168"/>
                  <a:gd name="T5" fmla="*/ 564 h 608"/>
                  <a:gd name="T6" fmla="*/ 1157 w 1168"/>
                  <a:gd name="T7" fmla="*/ 590 h 608"/>
                  <a:gd name="T8" fmla="*/ 1148 w 1168"/>
                  <a:gd name="T9" fmla="*/ 599 h 608"/>
                  <a:gd name="T10" fmla="*/ 1137 w 1168"/>
                  <a:gd name="T11" fmla="*/ 606 h 608"/>
                  <a:gd name="T12" fmla="*/ 1125 w 1168"/>
                  <a:gd name="T13" fmla="*/ 608 h 608"/>
                  <a:gd name="T14" fmla="*/ 1112 w 1168"/>
                  <a:gd name="T15" fmla="*/ 605 h 608"/>
                  <a:gd name="T16" fmla="*/ 98 w 1168"/>
                  <a:gd name="T17" fmla="*/ 115 h 608"/>
                  <a:gd name="T18" fmla="*/ 0 w 1168"/>
                  <a:gd name="T19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8" h="608">
                    <a:moveTo>
                      <a:pt x="0" y="0"/>
                    </a:moveTo>
                    <a:lnTo>
                      <a:pt x="129" y="63"/>
                    </a:lnTo>
                    <a:lnTo>
                      <a:pt x="1168" y="564"/>
                    </a:lnTo>
                    <a:lnTo>
                      <a:pt x="1157" y="590"/>
                    </a:lnTo>
                    <a:lnTo>
                      <a:pt x="1148" y="599"/>
                    </a:lnTo>
                    <a:lnTo>
                      <a:pt x="1137" y="606"/>
                    </a:lnTo>
                    <a:lnTo>
                      <a:pt x="1125" y="608"/>
                    </a:lnTo>
                    <a:lnTo>
                      <a:pt x="1112" y="605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66"/>
              <p:cNvSpPr>
                <a:spLocks/>
              </p:cNvSpPr>
              <p:nvPr/>
            </p:nvSpPr>
            <p:spPr bwMode="auto">
              <a:xfrm>
                <a:off x="8837612" y="1447800"/>
                <a:ext cx="1746250" cy="925512"/>
              </a:xfrm>
              <a:custGeom>
                <a:avLst/>
                <a:gdLst>
                  <a:gd name="T0" fmla="*/ 0 w 1100"/>
                  <a:gd name="T1" fmla="*/ 0 h 583"/>
                  <a:gd name="T2" fmla="*/ 129 w 1100"/>
                  <a:gd name="T3" fmla="*/ 63 h 583"/>
                  <a:gd name="T4" fmla="*/ 1100 w 1100"/>
                  <a:gd name="T5" fmla="*/ 531 h 583"/>
                  <a:gd name="T6" fmla="*/ 1085 w 1100"/>
                  <a:gd name="T7" fmla="*/ 559 h 583"/>
                  <a:gd name="T8" fmla="*/ 1068 w 1100"/>
                  <a:gd name="T9" fmla="*/ 583 h 583"/>
                  <a:gd name="T10" fmla="*/ 98 w 1100"/>
                  <a:gd name="T11" fmla="*/ 115 h 583"/>
                  <a:gd name="T12" fmla="*/ 0 w 1100"/>
                  <a:gd name="T13" fmla="*/ 0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0" h="583">
                    <a:moveTo>
                      <a:pt x="0" y="0"/>
                    </a:moveTo>
                    <a:lnTo>
                      <a:pt x="129" y="63"/>
                    </a:lnTo>
                    <a:lnTo>
                      <a:pt x="1100" y="531"/>
                    </a:lnTo>
                    <a:lnTo>
                      <a:pt x="1085" y="559"/>
                    </a:lnTo>
                    <a:lnTo>
                      <a:pt x="1068" y="583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E7A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67"/>
              <p:cNvSpPr>
                <a:spLocks/>
              </p:cNvSpPr>
              <p:nvPr/>
            </p:nvSpPr>
            <p:spPr bwMode="auto">
              <a:xfrm>
                <a:off x="8837612" y="1447800"/>
                <a:ext cx="1724025" cy="898525"/>
              </a:xfrm>
              <a:custGeom>
                <a:avLst/>
                <a:gdLst>
                  <a:gd name="T0" fmla="*/ 0 w 1086"/>
                  <a:gd name="T1" fmla="*/ 0 h 566"/>
                  <a:gd name="T2" fmla="*/ 151 w 1086"/>
                  <a:gd name="T3" fmla="*/ 5 h 566"/>
                  <a:gd name="T4" fmla="*/ 1086 w 1086"/>
                  <a:gd name="T5" fmla="*/ 457 h 566"/>
                  <a:gd name="T6" fmla="*/ 1072 w 1086"/>
                  <a:gd name="T7" fmla="*/ 497 h 566"/>
                  <a:gd name="T8" fmla="*/ 1055 w 1086"/>
                  <a:gd name="T9" fmla="*/ 534 h 566"/>
                  <a:gd name="T10" fmla="*/ 1034 w 1086"/>
                  <a:gd name="T11" fmla="*/ 566 h 566"/>
                  <a:gd name="T12" fmla="*/ 98 w 1086"/>
                  <a:gd name="T13" fmla="*/ 115 h 566"/>
                  <a:gd name="T14" fmla="*/ 0 w 1086"/>
                  <a:gd name="T15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6" h="566">
                    <a:moveTo>
                      <a:pt x="0" y="0"/>
                    </a:moveTo>
                    <a:lnTo>
                      <a:pt x="151" y="5"/>
                    </a:lnTo>
                    <a:lnTo>
                      <a:pt x="1086" y="457"/>
                    </a:lnTo>
                    <a:lnTo>
                      <a:pt x="1072" y="497"/>
                    </a:lnTo>
                    <a:lnTo>
                      <a:pt x="1055" y="534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68"/>
              <p:cNvSpPr>
                <a:spLocks/>
              </p:cNvSpPr>
              <p:nvPr/>
            </p:nvSpPr>
            <p:spPr bwMode="auto">
              <a:xfrm>
                <a:off x="8837612" y="1447800"/>
                <a:ext cx="1690688" cy="898525"/>
              </a:xfrm>
              <a:custGeom>
                <a:avLst/>
                <a:gdLst>
                  <a:gd name="T0" fmla="*/ 0 w 1065"/>
                  <a:gd name="T1" fmla="*/ 0 h 566"/>
                  <a:gd name="T2" fmla="*/ 129 w 1065"/>
                  <a:gd name="T3" fmla="*/ 63 h 566"/>
                  <a:gd name="T4" fmla="*/ 1065 w 1065"/>
                  <a:gd name="T5" fmla="*/ 514 h 566"/>
                  <a:gd name="T6" fmla="*/ 1050 w 1065"/>
                  <a:gd name="T7" fmla="*/ 542 h 566"/>
                  <a:gd name="T8" fmla="*/ 1034 w 1065"/>
                  <a:gd name="T9" fmla="*/ 566 h 566"/>
                  <a:gd name="T10" fmla="*/ 98 w 1065"/>
                  <a:gd name="T11" fmla="*/ 115 h 566"/>
                  <a:gd name="T12" fmla="*/ 0 w 1065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5" h="566">
                    <a:moveTo>
                      <a:pt x="0" y="0"/>
                    </a:moveTo>
                    <a:lnTo>
                      <a:pt x="129" y="63"/>
                    </a:lnTo>
                    <a:lnTo>
                      <a:pt x="1065" y="514"/>
                    </a:lnTo>
                    <a:lnTo>
                      <a:pt x="1050" y="542"/>
                    </a:lnTo>
                    <a:lnTo>
                      <a:pt x="1034" y="566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69"/>
              <p:cNvSpPr>
                <a:spLocks/>
              </p:cNvSpPr>
              <p:nvPr/>
            </p:nvSpPr>
            <p:spPr bwMode="auto">
              <a:xfrm>
                <a:off x="8837612" y="1447800"/>
                <a:ext cx="239713" cy="182562"/>
              </a:xfrm>
              <a:custGeom>
                <a:avLst/>
                <a:gdLst>
                  <a:gd name="T0" fmla="*/ 0 w 151"/>
                  <a:gd name="T1" fmla="*/ 0 h 115"/>
                  <a:gd name="T2" fmla="*/ 151 w 151"/>
                  <a:gd name="T3" fmla="*/ 5 h 115"/>
                  <a:gd name="T4" fmla="*/ 142 w 151"/>
                  <a:gd name="T5" fmla="*/ 34 h 115"/>
                  <a:gd name="T6" fmla="*/ 129 w 151"/>
                  <a:gd name="T7" fmla="*/ 63 h 115"/>
                  <a:gd name="T8" fmla="*/ 114 w 151"/>
                  <a:gd name="T9" fmla="*/ 89 h 115"/>
                  <a:gd name="T10" fmla="*/ 98 w 151"/>
                  <a:gd name="T11" fmla="*/ 115 h 115"/>
                  <a:gd name="T12" fmla="*/ 0 w 151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115">
                    <a:moveTo>
                      <a:pt x="0" y="0"/>
                    </a:moveTo>
                    <a:lnTo>
                      <a:pt x="151" y="5"/>
                    </a:lnTo>
                    <a:lnTo>
                      <a:pt x="142" y="34"/>
                    </a:ln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70"/>
              <p:cNvSpPr>
                <a:spLocks/>
              </p:cNvSpPr>
              <p:nvPr/>
            </p:nvSpPr>
            <p:spPr bwMode="auto">
              <a:xfrm>
                <a:off x="8837612" y="1447800"/>
                <a:ext cx="204788" cy="182562"/>
              </a:xfrm>
              <a:custGeom>
                <a:avLst/>
                <a:gdLst>
                  <a:gd name="T0" fmla="*/ 0 w 129"/>
                  <a:gd name="T1" fmla="*/ 0 h 115"/>
                  <a:gd name="T2" fmla="*/ 129 w 129"/>
                  <a:gd name="T3" fmla="*/ 63 h 115"/>
                  <a:gd name="T4" fmla="*/ 114 w 129"/>
                  <a:gd name="T5" fmla="*/ 89 h 115"/>
                  <a:gd name="T6" fmla="*/ 98 w 129"/>
                  <a:gd name="T7" fmla="*/ 115 h 115"/>
                  <a:gd name="T8" fmla="*/ 0 w 129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15">
                    <a:moveTo>
                      <a:pt x="0" y="0"/>
                    </a:moveTo>
                    <a:lnTo>
                      <a:pt x="129" y="63"/>
                    </a:lnTo>
                    <a:lnTo>
                      <a:pt x="114" y="89"/>
                    </a:lnTo>
                    <a:lnTo>
                      <a:pt x="98" y="1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71"/>
              <p:cNvSpPr>
                <a:spLocks/>
              </p:cNvSpPr>
              <p:nvPr/>
            </p:nvSpPr>
            <p:spPr bwMode="auto">
              <a:xfrm>
                <a:off x="8837612" y="1447800"/>
                <a:ext cx="79375" cy="60325"/>
              </a:xfrm>
              <a:custGeom>
                <a:avLst/>
                <a:gdLst>
                  <a:gd name="T0" fmla="*/ 0 w 50"/>
                  <a:gd name="T1" fmla="*/ 0 h 38"/>
                  <a:gd name="T2" fmla="*/ 50 w 50"/>
                  <a:gd name="T3" fmla="*/ 2 h 38"/>
                  <a:gd name="T4" fmla="*/ 43 w 50"/>
                  <a:gd name="T5" fmla="*/ 20 h 38"/>
                  <a:gd name="T6" fmla="*/ 32 w 50"/>
                  <a:gd name="T7" fmla="*/ 38 h 38"/>
                  <a:gd name="T8" fmla="*/ 0 w 50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8">
                    <a:moveTo>
                      <a:pt x="0" y="0"/>
                    </a:moveTo>
                    <a:lnTo>
                      <a:pt x="50" y="2"/>
                    </a:lnTo>
                    <a:lnTo>
                      <a:pt x="43" y="20"/>
                    </a:lnTo>
                    <a:lnTo>
                      <a:pt x="32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399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3" name="Rectángulo redondeado 92"/>
          <p:cNvSpPr/>
          <p:nvPr/>
        </p:nvSpPr>
        <p:spPr>
          <a:xfrm>
            <a:off x="8627268" y="3041832"/>
            <a:ext cx="1095365" cy="1118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800" b="1" dirty="0" smtClean="0"/>
              <a:t>200 </a:t>
            </a:r>
            <a:r>
              <a:rPr lang="es-CO" sz="800" b="1" dirty="0" smtClean="0"/>
              <a:t>MM</a:t>
            </a:r>
            <a:endParaRPr lang="es-CO" sz="2800" b="1" dirty="0" smtClean="0"/>
          </a:p>
          <a:p>
            <a:pPr algn="ctr"/>
            <a:r>
              <a:rPr lang="es-CO" sz="1200" dirty="0" smtClean="0"/>
              <a:t>Recolección</a:t>
            </a:r>
            <a:endParaRPr lang="es-CO" sz="1200" dirty="0"/>
          </a:p>
        </p:txBody>
      </p:sp>
      <p:sp>
        <p:nvSpPr>
          <p:cNvPr id="94" name="Rectángulo redondeado 93"/>
          <p:cNvSpPr/>
          <p:nvPr/>
        </p:nvSpPr>
        <p:spPr>
          <a:xfrm>
            <a:off x="10161064" y="3048273"/>
            <a:ext cx="1095365" cy="1118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 smtClean="0"/>
              <a:t>30 </a:t>
            </a:r>
            <a:r>
              <a:rPr lang="es-CO" sz="1050" b="1" dirty="0" smtClean="0"/>
              <a:t>MM</a:t>
            </a:r>
            <a:endParaRPr lang="es-CO" sz="2400" b="1" dirty="0" smtClean="0"/>
          </a:p>
          <a:p>
            <a:pPr algn="ctr"/>
            <a:r>
              <a:rPr lang="es-CO" sz="1200" dirty="0" smtClean="0"/>
              <a:t>Compostaje</a:t>
            </a:r>
            <a:endParaRPr lang="es-CO" sz="1200" dirty="0"/>
          </a:p>
        </p:txBody>
      </p:sp>
      <p:sp>
        <p:nvSpPr>
          <p:cNvPr id="95" name="Más 94"/>
          <p:cNvSpPr/>
          <p:nvPr/>
        </p:nvSpPr>
        <p:spPr>
          <a:xfrm>
            <a:off x="9735885" y="3407782"/>
            <a:ext cx="416209" cy="36954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6" name="Imagen 9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51" y="5827243"/>
            <a:ext cx="1691025" cy="106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9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53" y="-13252"/>
            <a:ext cx="5488005" cy="6871252"/>
          </a:xfrm>
          <a:prstGeom prst="rect">
            <a:avLst/>
          </a:prstGeom>
        </p:spPr>
      </p:pic>
      <p:sp>
        <p:nvSpPr>
          <p:cNvPr id="96" name="Shape 54"/>
          <p:cNvSpPr txBox="1">
            <a:spLocks/>
          </p:cNvSpPr>
          <p:nvPr/>
        </p:nvSpPr>
        <p:spPr>
          <a:xfrm>
            <a:off x="5704656" y="1659253"/>
            <a:ext cx="6270688" cy="17631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CO" sz="5400" b="1" dirty="0" smtClean="0">
                <a:solidFill>
                  <a:srgbClr val="0070C0"/>
                </a:solidFill>
              </a:rPr>
              <a:t>Promesa de Valor</a:t>
            </a:r>
          </a:p>
          <a:p>
            <a:pPr algn="just"/>
            <a:r>
              <a:rPr lang="es-CO" sz="3200" dirty="0">
                <a:solidFill>
                  <a:srgbClr val="0A68B6"/>
                </a:solidFill>
              </a:rPr>
              <a:t>Eficiencia, </a:t>
            </a:r>
            <a:r>
              <a:rPr lang="es-CO" sz="3200" dirty="0" smtClean="0">
                <a:solidFill>
                  <a:srgbClr val="0A68B6"/>
                </a:solidFill>
              </a:rPr>
              <a:t>sostenibilidad, </a:t>
            </a:r>
            <a:r>
              <a:rPr lang="es-CO" sz="3200" dirty="0">
                <a:solidFill>
                  <a:srgbClr val="0A68B6"/>
                </a:solidFill>
              </a:rPr>
              <a:t>y tecnología de punta para que su espejo de agua brille.</a:t>
            </a:r>
          </a:p>
        </p:txBody>
      </p:sp>
      <p:sp>
        <p:nvSpPr>
          <p:cNvPr id="4" name="Proceso alternativo 3"/>
          <p:cNvSpPr/>
          <p:nvPr/>
        </p:nvSpPr>
        <p:spPr>
          <a:xfrm>
            <a:off x="5620524" y="1783121"/>
            <a:ext cx="6438952" cy="45719"/>
          </a:xfrm>
          <a:prstGeom prst="flowChartAlternate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5704656" y="3546242"/>
            <a:ext cx="63548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mtClean="0">
                <a:solidFill>
                  <a:srgbClr val="0A68B6"/>
                </a:solidFill>
              </a:rPr>
              <a:t>Hoy </a:t>
            </a:r>
            <a:r>
              <a:rPr lang="es-CO" dirty="0">
                <a:solidFill>
                  <a:srgbClr val="0A68B6"/>
                </a:solidFill>
              </a:rPr>
              <a:t>en </a:t>
            </a:r>
            <a:r>
              <a:rPr lang="es-CO" dirty="0" smtClean="0">
                <a:solidFill>
                  <a:srgbClr val="0A68B6"/>
                </a:solidFill>
              </a:rPr>
              <a:t>día </a:t>
            </a:r>
            <a:r>
              <a:rPr lang="es-CO" dirty="0">
                <a:solidFill>
                  <a:srgbClr val="0A68B6"/>
                </a:solidFill>
              </a:rPr>
              <a:t>existe riesgo de accidente durante la </a:t>
            </a:r>
            <a:r>
              <a:rPr lang="es-CO" dirty="0" smtClean="0">
                <a:solidFill>
                  <a:srgbClr val="0A68B6"/>
                </a:solidFill>
              </a:rPr>
              <a:t>recolección?</a:t>
            </a:r>
            <a:endParaRPr lang="es-CO" dirty="0">
              <a:solidFill>
                <a:srgbClr val="0A68B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dirty="0">
                <a:solidFill>
                  <a:srgbClr val="0A68B6"/>
                </a:solidFill>
              </a:rPr>
              <a:t>La recolección está afectando otras especies? 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dirty="0" err="1" smtClean="0">
                <a:solidFill>
                  <a:srgbClr val="0A68B6"/>
                </a:solidFill>
              </a:rPr>
              <a:t>Cuál</a:t>
            </a:r>
            <a:r>
              <a:rPr lang="en-US" dirty="0" smtClean="0">
                <a:solidFill>
                  <a:srgbClr val="0A68B6"/>
                </a:solidFill>
              </a:rPr>
              <a:t> </a:t>
            </a:r>
            <a:r>
              <a:rPr lang="en-US" dirty="0" err="1">
                <a:solidFill>
                  <a:srgbClr val="0A68B6"/>
                </a:solidFill>
              </a:rPr>
              <a:t>es</a:t>
            </a:r>
            <a:r>
              <a:rPr lang="en-US" dirty="0">
                <a:solidFill>
                  <a:srgbClr val="0A68B6"/>
                </a:solidFill>
              </a:rPr>
              <a:t> el </a:t>
            </a:r>
            <a:r>
              <a:rPr lang="en-US" dirty="0" err="1">
                <a:solidFill>
                  <a:srgbClr val="0A68B6"/>
                </a:solidFill>
              </a:rPr>
              <a:t>tiempo</a:t>
            </a:r>
            <a:r>
              <a:rPr lang="en-US" dirty="0">
                <a:solidFill>
                  <a:srgbClr val="0A68B6"/>
                </a:solidFill>
              </a:rPr>
              <a:t> de </a:t>
            </a:r>
            <a:r>
              <a:rPr lang="en-US" dirty="0" err="1">
                <a:solidFill>
                  <a:srgbClr val="0A68B6"/>
                </a:solidFill>
              </a:rPr>
              <a:t>mantenimiento</a:t>
            </a:r>
            <a:r>
              <a:rPr lang="en-US" dirty="0">
                <a:solidFill>
                  <a:srgbClr val="0A68B6"/>
                </a:solidFill>
              </a:rPr>
              <a:t>? 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0A68B6"/>
                </a:solidFill>
              </a:rPr>
              <a:t>Costos</a:t>
            </a:r>
            <a:r>
              <a:rPr lang="en-US" dirty="0">
                <a:solidFill>
                  <a:srgbClr val="0A68B6"/>
                </a:solidFill>
              </a:rPr>
              <a:t> de </a:t>
            </a:r>
            <a:r>
              <a:rPr lang="en-US" dirty="0" err="1">
                <a:solidFill>
                  <a:srgbClr val="0A68B6"/>
                </a:solidFill>
              </a:rPr>
              <a:t>mantenimiento</a:t>
            </a:r>
            <a:r>
              <a:rPr lang="en-US" dirty="0" smtClean="0">
                <a:solidFill>
                  <a:srgbClr val="0A68B6"/>
                </a:solidFill>
              </a:rPr>
              <a:t>?</a:t>
            </a:r>
            <a:endParaRPr lang="en-US" dirty="0">
              <a:solidFill>
                <a:srgbClr val="0A68B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A68B6"/>
                </a:solidFill>
              </a:rPr>
              <a:t>La </a:t>
            </a:r>
            <a:r>
              <a:rPr lang="en-US" dirty="0" err="1">
                <a:solidFill>
                  <a:srgbClr val="0A68B6"/>
                </a:solidFill>
              </a:rPr>
              <a:t>recolección</a:t>
            </a:r>
            <a:r>
              <a:rPr lang="en-US" dirty="0">
                <a:solidFill>
                  <a:srgbClr val="0A68B6"/>
                </a:solidFill>
              </a:rPr>
              <a:t> </a:t>
            </a:r>
            <a:r>
              <a:rPr lang="en-US" dirty="0" err="1">
                <a:solidFill>
                  <a:srgbClr val="0A68B6"/>
                </a:solidFill>
              </a:rPr>
              <a:t>tiene</a:t>
            </a:r>
            <a:r>
              <a:rPr lang="en-US" dirty="0">
                <a:solidFill>
                  <a:srgbClr val="0A68B6"/>
                </a:solidFill>
              </a:rPr>
              <a:t> </a:t>
            </a:r>
            <a:r>
              <a:rPr lang="en-US" dirty="0" err="1" smtClean="0">
                <a:solidFill>
                  <a:srgbClr val="0A68B6"/>
                </a:solidFill>
              </a:rPr>
              <a:t>impactos</a:t>
            </a:r>
            <a:r>
              <a:rPr lang="en-US" dirty="0" smtClean="0">
                <a:solidFill>
                  <a:srgbClr val="0A68B6"/>
                </a:solidFill>
              </a:rPr>
              <a:t> </a:t>
            </a:r>
            <a:r>
              <a:rPr lang="en-US" dirty="0" err="1">
                <a:solidFill>
                  <a:srgbClr val="0A68B6"/>
                </a:solidFill>
              </a:rPr>
              <a:t>negativos</a:t>
            </a:r>
            <a:r>
              <a:rPr lang="en-US" dirty="0">
                <a:solidFill>
                  <a:srgbClr val="0A68B6"/>
                </a:solidFill>
              </a:rPr>
              <a:t>? 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0A68B6"/>
                </a:solidFill>
              </a:rPr>
              <a:t>Incurre</a:t>
            </a:r>
            <a:r>
              <a:rPr lang="en-US" dirty="0">
                <a:solidFill>
                  <a:srgbClr val="0A68B6"/>
                </a:solidFill>
              </a:rPr>
              <a:t> en </a:t>
            </a:r>
            <a:r>
              <a:rPr lang="en-US" dirty="0" err="1">
                <a:solidFill>
                  <a:srgbClr val="0A68B6"/>
                </a:solidFill>
              </a:rPr>
              <a:t>gastos</a:t>
            </a:r>
            <a:r>
              <a:rPr lang="en-US" dirty="0">
                <a:solidFill>
                  <a:srgbClr val="0A68B6"/>
                </a:solidFill>
              </a:rPr>
              <a:t> de </a:t>
            </a:r>
            <a:r>
              <a:rPr lang="en-US" dirty="0" err="1">
                <a:solidFill>
                  <a:srgbClr val="0A68B6"/>
                </a:solidFill>
              </a:rPr>
              <a:t>administración</a:t>
            </a:r>
            <a:r>
              <a:rPr lang="en-US" dirty="0">
                <a:solidFill>
                  <a:srgbClr val="0A68B6"/>
                </a:solidFill>
              </a:rPr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0A68B6"/>
                </a:solidFill>
              </a:rPr>
              <a:t>Existen</a:t>
            </a:r>
            <a:r>
              <a:rPr lang="en-US" dirty="0">
                <a:solidFill>
                  <a:srgbClr val="0A68B6"/>
                </a:solidFill>
              </a:rPr>
              <a:t> </a:t>
            </a:r>
            <a:r>
              <a:rPr lang="en-US" dirty="0" err="1">
                <a:solidFill>
                  <a:srgbClr val="0A68B6"/>
                </a:solidFill>
              </a:rPr>
              <a:t>costos</a:t>
            </a:r>
            <a:r>
              <a:rPr lang="en-US" dirty="0">
                <a:solidFill>
                  <a:srgbClr val="0A68B6"/>
                </a:solidFill>
              </a:rPr>
              <a:t> de </a:t>
            </a:r>
            <a:r>
              <a:rPr lang="en-US" dirty="0" err="1">
                <a:solidFill>
                  <a:srgbClr val="0A68B6"/>
                </a:solidFill>
              </a:rPr>
              <a:t>oportunidad</a:t>
            </a:r>
            <a:r>
              <a:rPr lang="en-US" dirty="0">
                <a:solidFill>
                  <a:srgbClr val="0A68B6"/>
                </a:solidFill>
              </a:rPr>
              <a:t> en </a:t>
            </a:r>
            <a:r>
              <a:rPr lang="en-US" dirty="0" err="1">
                <a:solidFill>
                  <a:srgbClr val="0A68B6"/>
                </a:solidFill>
              </a:rPr>
              <a:t>cuanto</a:t>
            </a:r>
            <a:r>
              <a:rPr lang="en-US" dirty="0">
                <a:solidFill>
                  <a:srgbClr val="0A68B6"/>
                </a:solidFill>
              </a:rPr>
              <a:t> al </a:t>
            </a:r>
            <a:r>
              <a:rPr lang="en-US" dirty="0" err="1">
                <a:solidFill>
                  <a:srgbClr val="0A68B6"/>
                </a:solidFill>
              </a:rPr>
              <a:t>equipo</a:t>
            </a:r>
            <a:r>
              <a:rPr lang="en-US" dirty="0">
                <a:solidFill>
                  <a:srgbClr val="0A68B6"/>
                </a:solidFill>
              </a:rPr>
              <a:t> principal? 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A68B6"/>
                </a:solidFill>
              </a:rPr>
              <a:t>Ha </a:t>
            </a:r>
            <a:r>
              <a:rPr lang="en-US" dirty="0" err="1">
                <a:solidFill>
                  <a:srgbClr val="0A68B6"/>
                </a:solidFill>
              </a:rPr>
              <a:t>considerado</a:t>
            </a:r>
            <a:r>
              <a:rPr lang="en-US" dirty="0">
                <a:solidFill>
                  <a:srgbClr val="0A68B6"/>
                </a:solidFill>
              </a:rPr>
              <a:t> </a:t>
            </a:r>
            <a:r>
              <a:rPr lang="en-US" dirty="0" err="1">
                <a:solidFill>
                  <a:srgbClr val="0A68B6"/>
                </a:solidFill>
              </a:rPr>
              <a:t>las</a:t>
            </a:r>
            <a:r>
              <a:rPr lang="en-US" dirty="0">
                <a:solidFill>
                  <a:srgbClr val="0A68B6"/>
                </a:solidFill>
              </a:rPr>
              <a:t> </a:t>
            </a:r>
            <a:r>
              <a:rPr lang="en-US" dirty="0" err="1">
                <a:solidFill>
                  <a:srgbClr val="0A68B6"/>
                </a:solidFill>
              </a:rPr>
              <a:t>consecuencias</a:t>
            </a:r>
            <a:r>
              <a:rPr lang="en-US" dirty="0">
                <a:solidFill>
                  <a:srgbClr val="0A68B6"/>
                </a:solidFill>
              </a:rPr>
              <a:t> de </a:t>
            </a:r>
            <a:r>
              <a:rPr lang="en-US" dirty="0" err="1">
                <a:solidFill>
                  <a:srgbClr val="0A68B6"/>
                </a:solidFill>
              </a:rPr>
              <a:t>una</a:t>
            </a:r>
            <a:r>
              <a:rPr lang="en-US" dirty="0">
                <a:solidFill>
                  <a:srgbClr val="0A68B6"/>
                </a:solidFill>
              </a:rPr>
              <a:t> </a:t>
            </a:r>
            <a:r>
              <a:rPr lang="en-US" dirty="0" err="1">
                <a:solidFill>
                  <a:srgbClr val="0A68B6"/>
                </a:solidFill>
              </a:rPr>
              <a:t>sanción</a:t>
            </a:r>
            <a:r>
              <a:rPr lang="en-US" dirty="0">
                <a:solidFill>
                  <a:srgbClr val="0A68B6"/>
                </a:solidFill>
              </a:rPr>
              <a:t> </a:t>
            </a:r>
            <a:r>
              <a:rPr lang="en-US" dirty="0" err="1">
                <a:solidFill>
                  <a:srgbClr val="0A68B6"/>
                </a:solidFill>
              </a:rPr>
              <a:t>regulatoria</a:t>
            </a:r>
            <a:r>
              <a:rPr lang="en-US" dirty="0">
                <a:solidFill>
                  <a:srgbClr val="0A68B6"/>
                </a:solidFill>
              </a:rPr>
              <a:t>? 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A68B6"/>
                </a:solidFill>
              </a:rPr>
              <a:t>El control del </a:t>
            </a:r>
            <a:r>
              <a:rPr lang="en-US" dirty="0" err="1" smtClean="0">
                <a:solidFill>
                  <a:srgbClr val="0A68B6"/>
                </a:solidFill>
              </a:rPr>
              <a:t>buchón</a:t>
            </a:r>
            <a:r>
              <a:rPr lang="en-US" dirty="0" smtClean="0">
                <a:solidFill>
                  <a:srgbClr val="0A68B6"/>
                </a:solidFill>
              </a:rPr>
              <a:t> </a:t>
            </a:r>
            <a:r>
              <a:rPr lang="en-US" dirty="0" err="1">
                <a:solidFill>
                  <a:srgbClr val="0A68B6"/>
                </a:solidFill>
              </a:rPr>
              <a:t>hace</a:t>
            </a:r>
            <a:r>
              <a:rPr lang="en-US" dirty="0">
                <a:solidFill>
                  <a:srgbClr val="0A68B6"/>
                </a:solidFill>
              </a:rPr>
              <a:t> parte de </a:t>
            </a:r>
            <a:r>
              <a:rPr lang="en-US" dirty="0" err="1">
                <a:solidFill>
                  <a:srgbClr val="0A68B6"/>
                </a:solidFill>
              </a:rPr>
              <a:t>sus</a:t>
            </a:r>
            <a:r>
              <a:rPr lang="en-US" dirty="0">
                <a:solidFill>
                  <a:srgbClr val="0A68B6"/>
                </a:solidFill>
              </a:rPr>
              <a:t> </a:t>
            </a:r>
            <a:r>
              <a:rPr lang="en-US" dirty="0" err="1">
                <a:solidFill>
                  <a:srgbClr val="0A68B6"/>
                </a:solidFill>
              </a:rPr>
              <a:t>procesos</a:t>
            </a:r>
            <a:r>
              <a:rPr lang="en-US" dirty="0">
                <a:solidFill>
                  <a:srgbClr val="0A68B6"/>
                </a:solidFill>
              </a:rPr>
              <a:t> </a:t>
            </a:r>
            <a:r>
              <a:rPr lang="en-US" dirty="0" err="1">
                <a:solidFill>
                  <a:srgbClr val="0A68B6"/>
                </a:solidFill>
              </a:rPr>
              <a:t>operativos</a:t>
            </a:r>
            <a:r>
              <a:rPr lang="en-US" dirty="0">
                <a:solidFill>
                  <a:srgbClr val="0A68B6"/>
                </a:solidFill>
              </a:rPr>
              <a:t>?</a:t>
            </a:r>
            <a:endParaRPr lang="es-CO" dirty="0">
              <a:solidFill>
                <a:srgbClr val="0A68B6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63618" y="65719"/>
            <a:ext cx="1328382" cy="8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2252870"/>
            <a:ext cx="5652051" cy="22661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10012017" y="2252870"/>
            <a:ext cx="2179983" cy="2266121"/>
          </a:xfrm>
          <a:prstGeom prst="rect">
            <a:avLst/>
          </a:prstGeom>
          <a:solidFill>
            <a:srgbClr val="D00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7832034" y="2252869"/>
            <a:ext cx="2179983" cy="22661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5652051" y="2252868"/>
            <a:ext cx="2179983" cy="2266121"/>
          </a:xfrm>
          <a:prstGeom prst="rect">
            <a:avLst/>
          </a:prstGeom>
          <a:solidFill>
            <a:srgbClr val="F4F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10012016" y="4518989"/>
            <a:ext cx="2179983" cy="226612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7832033" y="4518988"/>
            <a:ext cx="2179983" cy="226612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10012015" y="6622"/>
            <a:ext cx="2179983" cy="2266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/>
          <p:cNvSpPr/>
          <p:nvPr/>
        </p:nvSpPr>
        <p:spPr>
          <a:xfrm>
            <a:off x="7832033" y="-3317"/>
            <a:ext cx="2179983" cy="226612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5652049" y="-3319"/>
            <a:ext cx="2179983" cy="22661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Shape 54"/>
          <p:cNvSpPr txBox="1">
            <a:spLocks/>
          </p:cNvSpPr>
          <p:nvPr/>
        </p:nvSpPr>
        <p:spPr>
          <a:xfrm>
            <a:off x="115319" y="3732795"/>
            <a:ext cx="5388822" cy="550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marL="342900" indent="-342900" algn="just">
              <a:buFont typeface="+mj-lt"/>
              <a:buAutoNum type="arabicPeriod"/>
            </a:pPr>
            <a:r>
              <a:rPr lang="es-CO" sz="1800" b="1" dirty="0" smtClean="0">
                <a:solidFill>
                  <a:srgbClr val="0070C0"/>
                </a:solidFill>
              </a:rPr>
              <a:t>Servicio </a:t>
            </a:r>
            <a:r>
              <a:rPr lang="es-CO" sz="1800" b="1" dirty="0" smtClean="0">
                <a:solidFill>
                  <a:srgbClr val="0070C0"/>
                </a:solidFill>
              </a:rPr>
              <a:t>permanente, </a:t>
            </a:r>
            <a:r>
              <a:rPr lang="es-CO" sz="1800" b="1" dirty="0" smtClean="0">
                <a:solidFill>
                  <a:srgbClr val="0070C0"/>
                </a:solidFill>
              </a:rPr>
              <a:t>con base a una negociaci</a:t>
            </a:r>
            <a:r>
              <a:rPr lang="es-ES" sz="1800" b="1" dirty="0" err="1" smtClean="0">
                <a:solidFill>
                  <a:srgbClr val="0070C0"/>
                </a:solidFill>
              </a:rPr>
              <a:t>ón</a:t>
            </a:r>
            <a:r>
              <a:rPr lang="es-ES" sz="1800" b="1" dirty="0" smtClean="0">
                <a:solidFill>
                  <a:srgbClr val="0070C0"/>
                </a:solidFill>
              </a:rPr>
              <a:t> por hectáreas</a:t>
            </a:r>
            <a:endParaRPr lang="es-CO" sz="1800" b="1" dirty="0">
              <a:solidFill>
                <a:srgbClr val="0070C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CO" sz="1800" b="1" dirty="0" smtClean="0">
                <a:solidFill>
                  <a:srgbClr val="0070C0"/>
                </a:solidFill>
              </a:rPr>
              <a:t>Visitas regulares (</a:t>
            </a:r>
            <a:r>
              <a:rPr lang="es-CO" sz="1800" b="1" dirty="0" err="1" smtClean="0">
                <a:solidFill>
                  <a:srgbClr val="0070C0"/>
                </a:solidFill>
              </a:rPr>
              <a:t>Dron</a:t>
            </a:r>
            <a:r>
              <a:rPr lang="es-CO" sz="1800" b="1" dirty="0" smtClean="0">
                <a:solidFill>
                  <a:srgbClr val="0070C0"/>
                </a:solidFill>
              </a:rPr>
              <a:t>).</a:t>
            </a:r>
            <a:endParaRPr lang="es-CO" sz="1800" b="1" dirty="0">
              <a:solidFill>
                <a:srgbClr val="0070C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CO" sz="1800" b="1" dirty="0" smtClean="0">
                <a:solidFill>
                  <a:srgbClr val="0070C0"/>
                </a:solidFill>
              </a:rPr>
              <a:t>Puesta en sitio de la máquina e inicio de la recolección. </a:t>
            </a:r>
            <a:endParaRPr lang="es-CO" sz="1800" b="1" dirty="0">
              <a:solidFill>
                <a:srgbClr val="0070C0"/>
              </a:solidFill>
            </a:endParaRPr>
          </a:p>
        </p:txBody>
      </p:sp>
      <p:pic>
        <p:nvPicPr>
          <p:cNvPr id="16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357" y="437476"/>
            <a:ext cx="1785365" cy="144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0582" y="381208"/>
            <a:ext cx="1922117" cy="151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http://www.heatwave.com.mx/wp-content/uploads/2015/10/Heatwave-calefactor-HQ1261U-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329" y="526720"/>
            <a:ext cx="1884172" cy="141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Shape 106" descr="Resultado de imagen para wall-e trash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9143" y="2690646"/>
            <a:ext cx="1767161" cy="128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16" descr="Resultado de imagen para represa chivor"/>
          <p:cNvPicPr preferRelativeResize="0"/>
          <p:nvPr/>
        </p:nvPicPr>
        <p:blipFill rotWithShape="1">
          <a:blip r:embed="rId7">
            <a:alphaModFix/>
          </a:blip>
          <a:srcRect l="4484" r="4813"/>
          <a:stretch/>
        </p:blipFill>
        <p:spPr>
          <a:xfrm>
            <a:off x="7967853" y="2748546"/>
            <a:ext cx="1888468" cy="143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82" descr="Screen Shot 2017-03-20 at 4.54.53 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05788" y="5004732"/>
            <a:ext cx="1965849" cy="12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18" descr="Screen Shot 2017-03-20 at 5.06.35 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19627" y="4729220"/>
            <a:ext cx="1892220" cy="183962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4"/>
          <p:cNvSpPr txBox="1">
            <a:spLocks/>
          </p:cNvSpPr>
          <p:nvPr/>
        </p:nvSpPr>
        <p:spPr>
          <a:xfrm>
            <a:off x="465933" y="1579311"/>
            <a:ext cx="4468394" cy="550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CO" sz="5400" b="1" dirty="0" smtClean="0">
                <a:solidFill>
                  <a:srgbClr val="0070C0"/>
                </a:solidFill>
              </a:rPr>
              <a:t>El </a:t>
            </a:r>
            <a:r>
              <a:rPr lang="es-CO" sz="5400" b="1" dirty="0" smtClean="0">
                <a:solidFill>
                  <a:srgbClr val="0070C0"/>
                </a:solidFill>
              </a:rPr>
              <a:t>Proceso </a:t>
            </a:r>
            <a:r>
              <a:rPr lang="es-ES" sz="3200" b="1" dirty="0">
                <a:solidFill>
                  <a:srgbClr val="0070C0"/>
                </a:solidFill>
              </a:rPr>
              <a:t>V</a:t>
            </a:r>
            <a:r>
              <a:rPr lang="es-ES" sz="3200" b="1" dirty="0" smtClean="0">
                <a:solidFill>
                  <a:srgbClr val="0070C0"/>
                </a:solidFill>
              </a:rPr>
              <a:t>enta y operación</a:t>
            </a:r>
            <a:endParaRPr lang="es-CO" sz="5400" b="1" dirty="0" smtClean="0">
              <a:solidFill>
                <a:srgbClr val="0070C0"/>
              </a:solidFill>
            </a:endParaRPr>
          </a:p>
        </p:txBody>
      </p:sp>
      <p:cxnSp>
        <p:nvCxnSpPr>
          <p:cNvPr id="27" name="Conector recto de flecha 26"/>
          <p:cNvCxnSpPr/>
          <p:nvPr/>
        </p:nvCxnSpPr>
        <p:spPr>
          <a:xfrm flipV="1">
            <a:off x="6751980" y="1939849"/>
            <a:ext cx="0" cy="79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/>
          <p:nvPr/>
        </p:nvCxnSpPr>
        <p:spPr>
          <a:xfrm flipH="1">
            <a:off x="11151415" y="1854630"/>
            <a:ext cx="9094" cy="1003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>
            <a:off x="8887515" y="4210630"/>
            <a:ext cx="3310" cy="726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>
            <a:off x="7567120" y="1195723"/>
            <a:ext cx="504686" cy="6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/>
          <p:nvPr/>
        </p:nvCxnSpPr>
        <p:spPr>
          <a:xfrm>
            <a:off x="9833626" y="1133645"/>
            <a:ext cx="504686" cy="6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>
            <a:off x="9727576" y="5649031"/>
            <a:ext cx="504686" cy="6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 flipH="1">
            <a:off x="9704267" y="3464998"/>
            <a:ext cx="628603" cy="69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5" name="Picture 4" descr="https://admoncalto.files.wordpress.com/2011/04/iso900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64" y="4957689"/>
            <a:ext cx="2314187" cy="10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6" descr="http://www.brother.com.pe/img/ISO14001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78" y="4978723"/>
            <a:ext cx="2324002" cy="101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falabella.scene7.com/is/image/Falabella/PCC_Drones_MF_280217_JP1?$PC_mobile$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638" y="2857787"/>
            <a:ext cx="1936806" cy="104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51" y="5827243"/>
            <a:ext cx="1691025" cy="106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54"/>
          <p:cNvSpPr txBox="1">
            <a:spLocks/>
          </p:cNvSpPr>
          <p:nvPr/>
        </p:nvSpPr>
        <p:spPr>
          <a:xfrm>
            <a:off x="5788788" y="1285490"/>
            <a:ext cx="6270688" cy="550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CO" sz="5400" b="1" dirty="0" smtClean="0">
                <a:solidFill>
                  <a:srgbClr val="0070C0"/>
                </a:solidFill>
              </a:rPr>
              <a:t>Verónica</a:t>
            </a:r>
          </a:p>
          <a:p>
            <a:r>
              <a:rPr lang="es-CO" sz="3200" b="1" dirty="0" smtClean="0">
                <a:solidFill>
                  <a:srgbClr val="0070C0"/>
                </a:solidFill>
              </a:rPr>
              <a:t>Cómo lo haremos?</a:t>
            </a:r>
            <a:endParaRPr lang="en" sz="3200" b="1" dirty="0">
              <a:solidFill>
                <a:srgbClr val="0070C0"/>
              </a:solidFill>
            </a:endParaRPr>
          </a:p>
        </p:txBody>
      </p:sp>
      <p:sp>
        <p:nvSpPr>
          <p:cNvPr id="4" name="Proceso alternativo 3"/>
          <p:cNvSpPr/>
          <p:nvPr/>
        </p:nvSpPr>
        <p:spPr>
          <a:xfrm>
            <a:off x="5620524" y="1783121"/>
            <a:ext cx="6438952" cy="45719"/>
          </a:xfrm>
          <a:prstGeom prst="flowChartAlternate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/>
          <p:cNvSpPr/>
          <p:nvPr/>
        </p:nvSpPr>
        <p:spPr>
          <a:xfrm>
            <a:off x="5775537" y="203371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O" b="1" dirty="0">
                <a:solidFill>
                  <a:srgbClr val="0A68B6"/>
                </a:solidFill>
              </a:rPr>
              <a:t>Características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0A68B6"/>
                </a:solidFill>
              </a:rPr>
              <a:t>No es tripulada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0A68B6"/>
                </a:solidFill>
              </a:rPr>
              <a:t>Puede operarse de día y de noche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0A68B6"/>
                </a:solidFill>
              </a:rPr>
              <a:t>Depura, compacta y seca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>
                <a:solidFill>
                  <a:srgbClr val="0A68B6"/>
                </a:solidFill>
              </a:rPr>
              <a:t>Georreferenciada</a:t>
            </a:r>
            <a:endParaRPr lang="es-CO" dirty="0">
              <a:solidFill>
                <a:srgbClr val="0A68B6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0A68B6"/>
                </a:solidFill>
              </a:rPr>
              <a:t>Entrega en centros de acopio material para procesar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0A68B6"/>
                </a:solidFill>
              </a:rPr>
              <a:t>Funciona a partir de energía eléctrica, no energía </a:t>
            </a:r>
            <a:r>
              <a:rPr lang="es-CO" dirty="0" smtClean="0">
                <a:solidFill>
                  <a:srgbClr val="0A68B6"/>
                </a:solidFill>
              </a:rPr>
              <a:t>fósil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0A68B6"/>
                </a:solidFill>
              </a:rPr>
              <a:t>Sistema de </a:t>
            </a:r>
            <a:r>
              <a:rPr lang="es-CO" dirty="0" smtClean="0">
                <a:solidFill>
                  <a:srgbClr val="0A68B6"/>
                </a:solidFill>
              </a:rPr>
              <a:t>compresión y calefacción interno</a:t>
            </a:r>
            <a:endParaRPr lang="es-CO" dirty="0">
              <a:solidFill>
                <a:srgbClr val="0A68B6"/>
              </a:solidFill>
            </a:endParaRPr>
          </a:p>
          <a:p>
            <a:pPr algn="just"/>
            <a:endParaRPr lang="es-CO" dirty="0">
              <a:solidFill>
                <a:srgbClr val="0A68B6"/>
              </a:solidFill>
            </a:endParaRPr>
          </a:p>
          <a:p>
            <a:pPr algn="just"/>
            <a:r>
              <a:rPr lang="es-CO" b="1" dirty="0">
                <a:solidFill>
                  <a:srgbClr val="0A68B6"/>
                </a:solidFill>
              </a:rPr>
              <a:t>Especificaciones técnicas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0A68B6"/>
                </a:solidFill>
              </a:rPr>
              <a:t>Motor eléctrico 100HP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0A68B6"/>
                </a:solidFill>
              </a:rPr>
              <a:t>Recarga eléctrica y </a:t>
            </a:r>
            <a:r>
              <a:rPr lang="es-CO" dirty="0" err="1">
                <a:solidFill>
                  <a:srgbClr val="0A68B6"/>
                </a:solidFill>
              </a:rPr>
              <a:t>autorrecarga</a:t>
            </a:r>
            <a:r>
              <a:rPr lang="es-CO" dirty="0">
                <a:solidFill>
                  <a:srgbClr val="0A68B6"/>
                </a:solidFill>
              </a:rPr>
              <a:t> con paneles solares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>
                <a:solidFill>
                  <a:srgbClr val="0A68B6"/>
                </a:solidFill>
              </a:rPr>
              <a:t>Unidad de compactado para acelerar el proceso de tratamiento de buchón</a:t>
            </a:r>
          </a:p>
        </p:txBody>
      </p:sp>
      <p:pic>
        <p:nvPicPr>
          <p:cNvPr id="6" name="Shape 113"/>
          <p:cNvPicPr preferRelativeResize="0"/>
          <p:nvPr/>
        </p:nvPicPr>
        <p:blipFill rotWithShape="1">
          <a:blip r:embed="rId3">
            <a:alphaModFix/>
          </a:blip>
          <a:srcRect l="25336" r="3071"/>
          <a:stretch/>
        </p:blipFill>
        <p:spPr>
          <a:xfrm>
            <a:off x="-16" y="0"/>
            <a:ext cx="532923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68451" y="5794781"/>
            <a:ext cx="1691025" cy="106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1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 noEditPoints="1"/>
          </p:cNvSpPr>
          <p:nvPr/>
        </p:nvSpPr>
        <p:spPr bwMode="auto">
          <a:xfrm>
            <a:off x="3475522" y="2408239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 noEditPoints="1"/>
          </p:cNvSpPr>
          <p:nvPr/>
        </p:nvSpPr>
        <p:spPr bwMode="auto">
          <a:xfrm>
            <a:off x="5643269" y="2342451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9003197" y="3484564"/>
            <a:ext cx="1076325" cy="1076325"/>
          </a:xfrm>
          <a:custGeom>
            <a:avLst/>
            <a:gdLst>
              <a:gd name="T0" fmla="*/ 343 w 344"/>
              <a:gd name="T1" fmla="*/ 153 h 344"/>
              <a:gd name="T2" fmla="*/ 332 w 344"/>
              <a:gd name="T3" fmla="*/ 144 h 344"/>
              <a:gd name="T4" fmla="*/ 296 w 344"/>
              <a:gd name="T5" fmla="*/ 121 h 344"/>
              <a:gd name="T6" fmla="*/ 306 w 344"/>
              <a:gd name="T7" fmla="*/ 78 h 344"/>
              <a:gd name="T8" fmla="*/ 307 w 344"/>
              <a:gd name="T9" fmla="*/ 65 h 344"/>
              <a:gd name="T10" fmla="*/ 280 w 344"/>
              <a:gd name="T11" fmla="*/ 38 h 344"/>
              <a:gd name="T12" fmla="*/ 267 w 344"/>
              <a:gd name="T13" fmla="*/ 39 h 344"/>
              <a:gd name="T14" fmla="*/ 224 w 344"/>
              <a:gd name="T15" fmla="*/ 49 h 344"/>
              <a:gd name="T16" fmla="*/ 200 w 344"/>
              <a:gd name="T17" fmla="*/ 11 h 344"/>
              <a:gd name="T18" fmla="*/ 192 w 344"/>
              <a:gd name="T19" fmla="*/ 1 h 344"/>
              <a:gd name="T20" fmla="*/ 153 w 344"/>
              <a:gd name="T21" fmla="*/ 1 h 344"/>
              <a:gd name="T22" fmla="*/ 145 w 344"/>
              <a:gd name="T23" fmla="*/ 11 h 344"/>
              <a:gd name="T24" fmla="*/ 121 w 344"/>
              <a:gd name="T25" fmla="*/ 48 h 344"/>
              <a:gd name="T26" fmla="*/ 79 w 344"/>
              <a:gd name="T27" fmla="*/ 38 h 344"/>
              <a:gd name="T28" fmla="*/ 66 w 344"/>
              <a:gd name="T29" fmla="*/ 37 h 344"/>
              <a:gd name="T30" fmla="*/ 38 w 344"/>
              <a:gd name="T31" fmla="*/ 64 h 344"/>
              <a:gd name="T32" fmla="*/ 39 w 344"/>
              <a:gd name="T33" fmla="*/ 77 h 344"/>
              <a:gd name="T34" fmla="*/ 49 w 344"/>
              <a:gd name="T35" fmla="*/ 120 h 344"/>
              <a:gd name="T36" fmla="*/ 11 w 344"/>
              <a:gd name="T37" fmla="*/ 144 h 344"/>
              <a:gd name="T38" fmla="*/ 1 w 344"/>
              <a:gd name="T39" fmla="*/ 152 h 344"/>
              <a:gd name="T40" fmla="*/ 1 w 344"/>
              <a:gd name="T41" fmla="*/ 191 h 344"/>
              <a:gd name="T42" fmla="*/ 13 w 344"/>
              <a:gd name="T43" fmla="*/ 200 h 344"/>
              <a:gd name="T44" fmla="*/ 48 w 344"/>
              <a:gd name="T45" fmla="*/ 223 h 344"/>
              <a:gd name="T46" fmla="*/ 38 w 344"/>
              <a:gd name="T47" fmla="*/ 266 h 344"/>
              <a:gd name="T48" fmla="*/ 37 w 344"/>
              <a:gd name="T49" fmla="*/ 279 h 344"/>
              <a:gd name="T50" fmla="*/ 64 w 344"/>
              <a:gd name="T51" fmla="*/ 306 h 344"/>
              <a:gd name="T52" fmla="*/ 77 w 344"/>
              <a:gd name="T53" fmla="*/ 305 h 344"/>
              <a:gd name="T54" fmla="*/ 120 w 344"/>
              <a:gd name="T55" fmla="*/ 295 h 344"/>
              <a:gd name="T56" fmla="*/ 144 w 344"/>
              <a:gd name="T57" fmla="*/ 333 h 344"/>
              <a:gd name="T58" fmla="*/ 152 w 344"/>
              <a:gd name="T59" fmla="*/ 343 h 344"/>
              <a:gd name="T60" fmla="*/ 172 w 344"/>
              <a:gd name="T61" fmla="*/ 344 h 344"/>
              <a:gd name="T62" fmla="*/ 191 w 344"/>
              <a:gd name="T63" fmla="*/ 343 h 344"/>
              <a:gd name="T64" fmla="*/ 199 w 344"/>
              <a:gd name="T65" fmla="*/ 333 h 344"/>
              <a:gd name="T66" fmla="*/ 223 w 344"/>
              <a:gd name="T67" fmla="*/ 296 h 344"/>
              <a:gd name="T68" fmla="*/ 265 w 344"/>
              <a:gd name="T69" fmla="*/ 306 h 344"/>
              <a:gd name="T70" fmla="*/ 278 w 344"/>
              <a:gd name="T71" fmla="*/ 307 h 344"/>
              <a:gd name="T72" fmla="*/ 306 w 344"/>
              <a:gd name="T73" fmla="*/ 280 h 344"/>
              <a:gd name="T74" fmla="*/ 305 w 344"/>
              <a:gd name="T75" fmla="*/ 267 h 344"/>
              <a:gd name="T76" fmla="*/ 295 w 344"/>
              <a:gd name="T77" fmla="*/ 224 h 344"/>
              <a:gd name="T78" fmla="*/ 331 w 344"/>
              <a:gd name="T79" fmla="*/ 200 h 344"/>
              <a:gd name="T80" fmla="*/ 333 w 344"/>
              <a:gd name="T81" fmla="*/ 200 h 344"/>
              <a:gd name="T82" fmla="*/ 343 w 344"/>
              <a:gd name="T83" fmla="*/ 192 h 344"/>
              <a:gd name="T84" fmla="*/ 343 w 344"/>
              <a:gd name="T85" fmla="*/ 153 h 344"/>
              <a:gd name="T86" fmla="*/ 172 w 344"/>
              <a:gd name="T87" fmla="*/ 230 h 344"/>
              <a:gd name="T88" fmla="*/ 115 w 344"/>
              <a:gd name="T89" fmla="*/ 172 h 344"/>
              <a:gd name="T90" fmla="*/ 172 w 344"/>
              <a:gd name="T91" fmla="*/ 115 h 344"/>
              <a:gd name="T92" fmla="*/ 230 w 344"/>
              <a:gd name="T93" fmla="*/ 172 h 344"/>
              <a:gd name="T94" fmla="*/ 172 w 344"/>
              <a:gd name="T95" fmla="*/ 230 h 344"/>
              <a:gd name="T96" fmla="*/ 172 w 344"/>
              <a:gd name="T97" fmla="*/ 230 h 344"/>
              <a:gd name="T98" fmla="*/ 172 w 344"/>
              <a:gd name="T99" fmla="*/ 23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4" h="344">
                <a:moveTo>
                  <a:pt x="343" y="153"/>
                </a:moveTo>
                <a:cubicBezTo>
                  <a:pt x="342" y="148"/>
                  <a:pt x="337" y="144"/>
                  <a:pt x="332" y="144"/>
                </a:cubicBezTo>
                <a:cubicBezTo>
                  <a:pt x="316" y="144"/>
                  <a:pt x="302" y="135"/>
                  <a:pt x="296" y="121"/>
                </a:cubicBezTo>
                <a:cubicBezTo>
                  <a:pt x="290" y="106"/>
                  <a:pt x="294" y="89"/>
                  <a:pt x="306" y="78"/>
                </a:cubicBezTo>
                <a:cubicBezTo>
                  <a:pt x="309" y="75"/>
                  <a:pt x="310" y="69"/>
                  <a:pt x="307" y="65"/>
                </a:cubicBezTo>
                <a:cubicBezTo>
                  <a:pt x="299" y="55"/>
                  <a:pt x="290" y="46"/>
                  <a:pt x="280" y="38"/>
                </a:cubicBezTo>
                <a:cubicBezTo>
                  <a:pt x="276" y="35"/>
                  <a:pt x="270" y="35"/>
                  <a:pt x="267" y="39"/>
                </a:cubicBezTo>
                <a:cubicBezTo>
                  <a:pt x="256" y="50"/>
                  <a:pt x="238" y="55"/>
                  <a:pt x="224" y="49"/>
                </a:cubicBezTo>
                <a:cubicBezTo>
                  <a:pt x="209" y="42"/>
                  <a:pt x="200" y="27"/>
                  <a:pt x="200" y="11"/>
                </a:cubicBezTo>
                <a:cubicBezTo>
                  <a:pt x="201" y="6"/>
                  <a:pt x="197" y="2"/>
                  <a:pt x="192" y="1"/>
                </a:cubicBezTo>
                <a:cubicBezTo>
                  <a:pt x="179" y="0"/>
                  <a:pt x="166" y="0"/>
                  <a:pt x="153" y="1"/>
                </a:cubicBezTo>
                <a:cubicBezTo>
                  <a:pt x="148" y="2"/>
                  <a:pt x="145" y="6"/>
                  <a:pt x="145" y="11"/>
                </a:cubicBezTo>
                <a:cubicBezTo>
                  <a:pt x="145" y="27"/>
                  <a:pt x="136" y="42"/>
                  <a:pt x="121" y="48"/>
                </a:cubicBezTo>
                <a:cubicBezTo>
                  <a:pt x="107" y="53"/>
                  <a:pt x="89" y="49"/>
                  <a:pt x="79" y="38"/>
                </a:cubicBezTo>
                <a:cubicBezTo>
                  <a:pt x="75" y="34"/>
                  <a:pt x="70" y="34"/>
                  <a:pt x="66" y="37"/>
                </a:cubicBezTo>
                <a:cubicBezTo>
                  <a:pt x="56" y="45"/>
                  <a:pt x="46" y="54"/>
                  <a:pt x="38" y="64"/>
                </a:cubicBezTo>
                <a:cubicBezTo>
                  <a:pt x="35" y="68"/>
                  <a:pt x="35" y="74"/>
                  <a:pt x="39" y="77"/>
                </a:cubicBezTo>
                <a:cubicBezTo>
                  <a:pt x="51" y="88"/>
                  <a:pt x="55" y="106"/>
                  <a:pt x="49" y="120"/>
                </a:cubicBezTo>
                <a:cubicBezTo>
                  <a:pt x="43" y="134"/>
                  <a:pt x="28" y="144"/>
                  <a:pt x="11" y="144"/>
                </a:cubicBezTo>
                <a:cubicBezTo>
                  <a:pt x="6" y="143"/>
                  <a:pt x="2" y="147"/>
                  <a:pt x="1" y="152"/>
                </a:cubicBezTo>
                <a:cubicBezTo>
                  <a:pt x="0" y="165"/>
                  <a:pt x="0" y="178"/>
                  <a:pt x="1" y="191"/>
                </a:cubicBezTo>
                <a:cubicBezTo>
                  <a:pt x="2" y="196"/>
                  <a:pt x="8" y="200"/>
                  <a:pt x="13" y="200"/>
                </a:cubicBezTo>
                <a:cubicBezTo>
                  <a:pt x="27" y="199"/>
                  <a:pt x="42" y="208"/>
                  <a:pt x="48" y="223"/>
                </a:cubicBezTo>
                <a:cubicBezTo>
                  <a:pt x="54" y="238"/>
                  <a:pt x="50" y="255"/>
                  <a:pt x="38" y="266"/>
                </a:cubicBezTo>
                <a:cubicBezTo>
                  <a:pt x="35" y="269"/>
                  <a:pt x="34" y="275"/>
                  <a:pt x="37" y="279"/>
                </a:cubicBezTo>
                <a:cubicBezTo>
                  <a:pt x="45" y="289"/>
                  <a:pt x="54" y="298"/>
                  <a:pt x="64" y="306"/>
                </a:cubicBezTo>
                <a:cubicBezTo>
                  <a:pt x="68" y="309"/>
                  <a:pt x="74" y="309"/>
                  <a:pt x="77" y="305"/>
                </a:cubicBezTo>
                <a:cubicBezTo>
                  <a:pt x="88" y="294"/>
                  <a:pt x="106" y="289"/>
                  <a:pt x="120" y="295"/>
                </a:cubicBezTo>
                <a:cubicBezTo>
                  <a:pt x="135" y="302"/>
                  <a:pt x="144" y="317"/>
                  <a:pt x="144" y="333"/>
                </a:cubicBezTo>
                <a:cubicBezTo>
                  <a:pt x="143" y="338"/>
                  <a:pt x="147" y="342"/>
                  <a:pt x="152" y="343"/>
                </a:cubicBezTo>
                <a:cubicBezTo>
                  <a:pt x="159" y="343"/>
                  <a:pt x="165" y="344"/>
                  <a:pt x="172" y="344"/>
                </a:cubicBezTo>
                <a:cubicBezTo>
                  <a:pt x="178" y="344"/>
                  <a:pt x="184" y="344"/>
                  <a:pt x="191" y="343"/>
                </a:cubicBezTo>
                <a:cubicBezTo>
                  <a:pt x="196" y="342"/>
                  <a:pt x="199" y="338"/>
                  <a:pt x="199" y="333"/>
                </a:cubicBezTo>
                <a:cubicBezTo>
                  <a:pt x="199" y="317"/>
                  <a:pt x="208" y="302"/>
                  <a:pt x="223" y="296"/>
                </a:cubicBezTo>
                <a:cubicBezTo>
                  <a:pt x="237" y="291"/>
                  <a:pt x="255" y="295"/>
                  <a:pt x="265" y="306"/>
                </a:cubicBezTo>
                <a:cubicBezTo>
                  <a:pt x="269" y="310"/>
                  <a:pt x="274" y="310"/>
                  <a:pt x="278" y="307"/>
                </a:cubicBezTo>
                <a:cubicBezTo>
                  <a:pt x="289" y="299"/>
                  <a:pt x="298" y="290"/>
                  <a:pt x="306" y="280"/>
                </a:cubicBezTo>
                <a:cubicBezTo>
                  <a:pt x="309" y="276"/>
                  <a:pt x="309" y="270"/>
                  <a:pt x="305" y="267"/>
                </a:cubicBezTo>
                <a:cubicBezTo>
                  <a:pt x="293" y="256"/>
                  <a:pt x="289" y="238"/>
                  <a:pt x="295" y="224"/>
                </a:cubicBezTo>
                <a:cubicBezTo>
                  <a:pt x="301" y="210"/>
                  <a:pt x="315" y="200"/>
                  <a:pt x="331" y="200"/>
                </a:cubicBezTo>
                <a:cubicBezTo>
                  <a:pt x="333" y="200"/>
                  <a:pt x="333" y="200"/>
                  <a:pt x="333" y="200"/>
                </a:cubicBezTo>
                <a:cubicBezTo>
                  <a:pt x="338" y="201"/>
                  <a:pt x="342" y="197"/>
                  <a:pt x="343" y="192"/>
                </a:cubicBezTo>
                <a:cubicBezTo>
                  <a:pt x="344" y="179"/>
                  <a:pt x="344" y="166"/>
                  <a:pt x="343" y="153"/>
                </a:cubicBezTo>
                <a:close/>
                <a:moveTo>
                  <a:pt x="172" y="230"/>
                </a:moveTo>
                <a:cubicBezTo>
                  <a:pt x="141" y="230"/>
                  <a:pt x="115" y="204"/>
                  <a:pt x="115" y="172"/>
                </a:cubicBezTo>
                <a:cubicBezTo>
                  <a:pt x="115" y="141"/>
                  <a:pt x="141" y="115"/>
                  <a:pt x="172" y="115"/>
                </a:cubicBezTo>
                <a:cubicBezTo>
                  <a:pt x="204" y="115"/>
                  <a:pt x="230" y="141"/>
                  <a:pt x="230" y="172"/>
                </a:cubicBezTo>
                <a:cubicBezTo>
                  <a:pt x="230" y="204"/>
                  <a:pt x="204" y="230"/>
                  <a:pt x="172" y="230"/>
                </a:cubicBezTo>
                <a:close/>
                <a:moveTo>
                  <a:pt x="172" y="230"/>
                </a:moveTo>
                <a:cubicBezTo>
                  <a:pt x="172" y="230"/>
                  <a:pt x="172" y="230"/>
                  <a:pt x="172" y="230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2181708" y="2882901"/>
            <a:ext cx="1550988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4 h 496"/>
              <a:gd name="T6" fmla="*/ 441 w 496"/>
              <a:gd name="T7" fmla="*/ 113 h 496"/>
              <a:gd name="T8" fmla="*/ 442 w 496"/>
              <a:gd name="T9" fmla="*/ 94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6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7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31 h 496"/>
              <a:gd name="T88" fmla="*/ 166 w 496"/>
              <a:gd name="T89" fmla="*/ 249 h 496"/>
              <a:gd name="T90" fmla="*/ 248 w 496"/>
              <a:gd name="T91" fmla="*/ 166 h 496"/>
              <a:gd name="T92" fmla="*/ 331 w 496"/>
              <a:gd name="T93" fmla="*/ 249 h 496"/>
              <a:gd name="T94" fmla="*/ 248 w 496"/>
              <a:gd name="T95" fmla="*/ 331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4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4"/>
                </a:cubicBezTo>
                <a:cubicBezTo>
                  <a:pt x="431" y="80"/>
                  <a:pt x="418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6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7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7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3"/>
                  <a:pt x="153" y="417"/>
                  <a:pt x="173" y="426"/>
                </a:cubicBezTo>
                <a:cubicBezTo>
                  <a:pt x="195" y="435"/>
                  <a:pt x="208" y="456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3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7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2"/>
                  <a:pt x="455" y="289"/>
                  <a:pt x="477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31"/>
                </a:moveTo>
                <a:cubicBezTo>
                  <a:pt x="203" y="331"/>
                  <a:pt x="166" y="294"/>
                  <a:pt x="166" y="249"/>
                </a:cubicBezTo>
                <a:cubicBezTo>
                  <a:pt x="166" y="203"/>
                  <a:pt x="203" y="166"/>
                  <a:pt x="248" y="166"/>
                </a:cubicBezTo>
                <a:cubicBezTo>
                  <a:pt x="294" y="166"/>
                  <a:pt x="331" y="203"/>
                  <a:pt x="331" y="249"/>
                </a:cubicBezTo>
                <a:cubicBezTo>
                  <a:pt x="331" y="294"/>
                  <a:pt x="294" y="331"/>
                  <a:pt x="248" y="331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rgbClr val="389FF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4270858" y="146526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9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7 h 496"/>
              <a:gd name="T14" fmla="*/ 322 w 496"/>
              <a:gd name="T15" fmla="*/ 71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3 w 496"/>
              <a:gd name="T27" fmla="*/ 55 h 496"/>
              <a:gd name="T28" fmla="*/ 95 w 496"/>
              <a:gd name="T29" fmla="*/ 54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20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2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5 h 496"/>
              <a:gd name="T64" fmla="*/ 287 w 496"/>
              <a:gd name="T65" fmla="*/ 480 h 496"/>
              <a:gd name="T66" fmla="*/ 321 w 496"/>
              <a:gd name="T67" fmla="*/ 428 h 496"/>
              <a:gd name="T68" fmla="*/ 382 w 496"/>
              <a:gd name="T69" fmla="*/ 442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5 h 496"/>
              <a:gd name="T76" fmla="*/ 426 w 496"/>
              <a:gd name="T77" fmla="*/ 323 h 496"/>
              <a:gd name="T78" fmla="*/ 476 w 496"/>
              <a:gd name="T79" fmla="*/ 289 h 496"/>
              <a:gd name="T80" fmla="*/ 479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8 h 496"/>
              <a:gd name="T88" fmla="*/ 189 w 496"/>
              <a:gd name="T89" fmla="*/ 249 h 496"/>
              <a:gd name="T90" fmla="*/ 248 w 496"/>
              <a:gd name="T91" fmla="*/ 190 h 496"/>
              <a:gd name="T92" fmla="*/ 307 w 496"/>
              <a:gd name="T93" fmla="*/ 249 h 496"/>
              <a:gd name="T94" fmla="*/ 248 w 496"/>
              <a:gd name="T95" fmla="*/ 308 h 496"/>
              <a:gd name="T96" fmla="*/ 248 w 496"/>
              <a:gd name="T97" fmla="*/ 332 h 496"/>
              <a:gd name="T98" fmla="*/ 248 w 496"/>
              <a:gd name="T99" fmla="*/ 332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9"/>
                  <a:pt x="478" y="209"/>
                </a:cubicBezTo>
                <a:cubicBezTo>
                  <a:pt x="455" y="209"/>
                  <a:pt x="435" y="195"/>
                  <a:pt x="427" y="175"/>
                </a:cubicBezTo>
                <a:cubicBezTo>
                  <a:pt x="418" y="154"/>
                  <a:pt x="424" y="129"/>
                  <a:pt x="441" y="113"/>
                </a:cubicBezTo>
                <a:cubicBezTo>
                  <a:pt x="446" y="109"/>
                  <a:pt x="447" y="100"/>
                  <a:pt x="442" y="95"/>
                </a:cubicBezTo>
                <a:cubicBezTo>
                  <a:pt x="431" y="80"/>
                  <a:pt x="417" y="67"/>
                  <a:pt x="403" y="55"/>
                </a:cubicBezTo>
                <a:cubicBezTo>
                  <a:pt x="397" y="51"/>
                  <a:pt x="389" y="51"/>
                  <a:pt x="384" y="57"/>
                </a:cubicBezTo>
                <a:cubicBezTo>
                  <a:pt x="369" y="73"/>
                  <a:pt x="343" y="79"/>
                  <a:pt x="322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8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3" y="55"/>
                </a:cubicBezTo>
                <a:cubicBezTo>
                  <a:pt x="109" y="50"/>
                  <a:pt x="100" y="49"/>
                  <a:pt x="95" y="54"/>
                </a:cubicBezTo>
                <a:cubicBezTo>
                  <a:pt x="80" y="65"/>
                  <a:pt x="66" y="79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3" y="128"/>
                  <a:pt x="79" y="153"/>
                  <a:pt x="70" y="174"/>
                </a:cubicBezTo>
                <a:cubicBezTo>
                  <a:pt x="61" y="194"/>
                  <a:pt x="40" y="207"/>
                  <a:pt x="16" y="207"/>
                </a:cubicBezTo>
                <a:cubicBezTo>
                  <a:pt x="8" y="207"/>
                  <a:pt x="3" y="212"/>
                  <a:pt x="2" y="220"/>
                </a:cubicBezTo>
                <a:cubicBezTo>
                  <a:pt x="0" y="238"/>
                  <a:pt x="0" y="257"/>
                  <a:pt x="2" y="276"/>
                </a:cubicBezTo>
                <a:cubicBezTo>
                  <a:pt x="2" y="283"/>
                  <a:pt x="11" y="288"/>
                  <a:pt x="18" y="288"/>
                </a:cubicBezTo>
                <a:cubicBezTo>
                  <a:pt x="40" y="288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7"/>
                  <a:pt x="78" y="430"/>
                  <a:pt x="93" y="442"/>
                </a:cubicBezTo>
                <a:cubicBezTo>
                  <a:pt x="98" y="446"/>
                  <a:pt x="107" y="446"/>
                  <a:pt x="112" y="440"/>
                </a:cubicBezTo>
                <a:cubicBezTo>
                  <a:pt x="126" y="424"/>
                  <a:pt x="153" y="418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6" y="487"/>
                  <a:pt x="212" y="494"/>
                  <a:pt x="219" y="494"/>
                </a:cubicBezTo>
                <a:cubicBezTo>
                  <a:pt x="229" y="496"/>
                  <a:pt x="238" y="496"/>
                  <a:pt x="248" y="496"/>
                </a:cubicBezTo>
                <a:cubicBezTo>
                  <a:pt x="257" y="496"/>
                  <a:pt x="266" y="496"/>
                  <a:pt x="275" y="495"/>
                </a:cubicBezTo>
                <a:cubicBezTo>
                  <a:pt x="282" y="494"/>
                  <a:pt x="287" y="488"/>
                  <a:pt x="287" y="480"/>
                </a:cubicBezTo>
                <a:cubicBezTo>
                  <a:pt x="286" y="457"/>
                  <a:pt x="300" y="436"/>
                  <a:pt x="321" y="428"/>
                </a:cubicBezTo>
                <a:cubicBezTo>
                  <a:pt x="341" y="419"/>
                  <a:pt x="368" y="425"/>
                  <a:pt x="382" y="442"/>
                </a:cubicBezTo>
                <a:cubicBezTo>
                  <a:pt x="387" y="447"/>
                  <a:pt x="395" y="448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79" y="289"/>
                  <a:pt x="479" y="289"/>
                  <a:pt x="479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8" y="308"/>
                </a:moveTo>
                <a:cubicBezTo>
                  <a:pt x="216" y="308"/>
                  <a:pt x="189" y="281"/>
                  <a:pt x="189" y="249"/>
                </a:cubicBezTo>
                <a:cubicBezTo>
                  <a:pt x="189" y="216"/>
                  <a:pt x="216" y="190"/>
                  <a:pt x="248" y="190"/>
                </a:cubicBezTo>
                <a:cubicBezTo>
                  <a:pt x="281" y="190"/>
                  <a:pt x="307" y="216"/>
                  <a:pt x="307" y="249"/>
                </a:cubicBezTo>
                <a:cubicBezTo>
                  <a:pt x="307" y="281"/>
                  <a:pt x="281" y="308"/>
                  <a:pt x="248" y="308"/>
                </a:cubicBezTo>
                <a:close/>
                <a:moveTo>
                  <a:pt x="248" y="332"/>
                </a:moveTo>
                <a:cubicBezTo>
                  <a:pt x="248" y="332"/>
                  <a:pt x="248" y="332"/>
                  <a:pt x="248" y="332"/>
                </a:cubicBezTo>
              </a:path>
            </a:pathLst>
          </a:custGeom>
          <a:solidFill>
            <a:srgbClr val="D00C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6009171" y="3224214"/>
            <a:ext cx="1549400" cy="1552575"/>
          </a:xfrm>
          <a:custGeom>
            <a:avLst/>
            <a:gdLst>
              <a:gd name="T0" fmla="*/ 494 w 496"/>
              <a:gd name="T1" fmla="*/ 221 h 496"/>
              <a:gd name="T2" fmla="*/ 478 w 496"/>
              <a:gd name="T3" fmla="*/ 208 h 496"/>
              <a:gd name="T4" fmla="*/ 427 w 496"/>
              <a:gd name="T5" fmla="*/ 175 h 496"/>
              <a:gd name="T6" fmla="*/ 441 w 496"/>
              <a:gd name="T7" fmla="*/ 113 h 496"/>
              <a:gd name="T8" fmla="*/ 442 w 496"/>
              <a:gd name="T9" fmla="*/ 95 h 496"/>
              <a:gd name="T10" fmla="*/ 403 w 496"/>
              <a:gd name="T11" fmla="*/ 55 h 496"/>
              <a:gd name="T12" fmla="*/ 384 w 496"/>
              <a:gd name="T13" fmla="*/ 56 h 496"/>
              <a:gd name="T14" fmla="*/ 322 w 496"/>
              <a:gd name="T15" fmla="*/ 70 h 496"/>
              <a:gd name="T16" fmla="*/ 289 w 496"/>
              <a:gd name="T17" fmla="*/ 17 h 496"/>
              <a:gd name="T18" fmla="*/ 277 w 496"/>
              <a:gd name="T19" fmla="*/ 2 h 496"/>
              <a:gd name="T20" fmla="*/ 221 w 496"/>
              <a:gd name="T21" fmla="*/ 2 h 496"/>
              <a:gd name="T22" fmla="*/ 209 w 496"/>
              <a:gd name="T23" fmla="*/ 16 h 496"/>
              <a:gd name="T24" fmla="*/ 175 w 496"/>
              <a:gd name="T25" fmla="*/ 69 h 496"/>
              <a:gd name="T26" fmla="*/ 114 w 496"/>
              <a:gd name="T27" fmla="*/ 55 h 496"/>
              <a:gd name="T28" fmla="*/ 95 w 496"/>
              <a:gd name="T29" fmla="*/ 53 h 496"/>
              <a:gd name="T30" fmla="*/ 55 w 496"/>
              <a:gd name="T31" fmla="*/ 93 h 496"/>
              <a:gd name="T32" fmla="*/ 56 w 496"/>
              <a:gd name="T33" fmla="*/ 112 h 496"/>
              <a:gd name="T34" fmla="*/ 70 w 496"/>
              <a:gd name="T35" fmla="*/ 174 h 496"/>
              <a:gd name="T36" fmla="*/ 16 w 496"/>
              <a:gd name="T37" fmla="*/ 207 h 496"/>
              <a:gd name="T38" fmla="*/ 2 w 496"/>
              <a:gd name="T39" fmla="*/ 219 h 496"/>
              <a:gd name="T40" fmla="*/ 2 w 496"/>
              <a:gd name="T41" fmla="*/ 276 h 496"/>
              <a:gd name="T42" fmla="*/ 18 w 496"/>
              <a:gd name="T43" fmla="*/ 288 h 496"/>
              <a:gd name="T44" fmla="*/ 69 w 496"/>
              <a:gd name="T45" fmla="*/ 322 h 496"/>
              <a:gd name="T46" fmla="*/ 55 w 496"/>
              <a:gd name="T47" fmla="*/ 383 h 496"/>
              <a:gd name="T48" fmla="*/ 54 w 496"/>
              <a:gd name="T49" fmla="*/ 402 h 496"/>
              <a:gd name="T50" fmla="*/ 93 w 496"/>
              <a:gd name="T51" fmla="*/ 441 h 496"/>
              <a:gd name="T52" fmla="*/ 112 w 496"/>
              <a:gd name="T53" fmla="*/ 440 h 496"/>
              <a:gd name="T54" fmla="*/ 173 w 496"/>
              <a:gd name="T55" fmla="*/ 426 h 496"/>
              <a:gd name="T56" fmla="*/ 207 w 496"/>
              <a:gd name="T57" fmla="*/ 480 h 496"/>
              <a:gd name="T58" fmla="*/ 219 w 496"/>
              <a:gd name="T59" fmla="*/ 494 h 496"/>
              <a:gd name="T60" fmla="*/ 248 w 496"/>
              <a:gd name="T61" fmla="*/ 496 h 496"/>
              <a:gd name="T62" fmla="*/ 275 w 496"/>
              <a:gd name="T63" fmla="*/ 494 h 496"/>
              <a:gd name="T64" fmla="*/ 287 w 496"/>
              <a:gd name="T65" fmla="*/ 480 h 496"/>
              <a:gd name="T66" fmla="*/ 321 w 496"/>
              <a:gd name="T67" fmla="*/ 427 h 496"/>
              <a:gd name="T68" fmla="*/ 382 w 496"/>
              <a:gd name="T69" fmla="*/ 441 h 496"/>
              <a:gd name="T70" fmla="*/ 401 w 496"/>
              <a:gd name="T71" fmla="*/ 443 h 496"/>
              <a:gd name="T72" fmla="*/ 441 w 496"/>
              <a:gd name="T73" fmla="*/ 403 h 496"/>
              <a:gd name="T74" fmla="*/ 440 w 496"/>
              <a:gd name="T75" fmla="*/ 384 h 496"/>
              <a:gd name="T76" fmla="*/ 426 w 496"/>
              <a:gd name="T77" fmla="*/ 323 h 496"/>
              <a:gd name="T78" fmla="*/ 476 w 496"/>
              <a:gd name="T79" fmla="*/ 289 h 496"/>
              <a:gd name="T80" fmla="*/ 480 w 496"/>
              <a:gd name="T81" fmla="*/ 289 h 496"/>
              <a:gd name="T82" fmla="*/ 494 w 496"/>
              <a:gd name="T83" fmla="*/ 277 h 496"/>
              <a:gd name="T84" fmla="*/ 494 w 496"/>
              <a:gd name="T85" fmla="*/ 221 h 496"/>
              <a:gd name="T86" fmla="*/ 248 w 496"/>
              <a:gd name="T87" fmla="*/ 307 h 496"/>
              <a:gd name="T88" fmla="*/ 190 w 496"/>
              <a:gd name="T89" fmla="*/ 249 h 496"/>
              <a:gd name="T90" fmla="*/ 248 w 496"/>
              <a:gd name="T91" fmla="*/ 191 h 496"/>
              <a:gd name="T92" fmla="*/ 306 w 496"/>
              <a:gd name="T93" fmla="*/ 249 h 496"/>
              <a:gd name="T94" fmla="*/ 248 w 496"/>
              <a:gd name="T95" fmla="*/ 307 h 496"/>
              <a:gd name="T96" fmla="*/ 248 w 496"/>
              <a:gd name="T97" fmla="*/ 331 h 496"/>
              <a:gd name="T98" fmla="*/ 248 w 496"/>
              <a:gd name="T99" fmla="*/ 331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6">
                <a:moveTo>
                  <a:pt x="494" y="221"/>
                </a:moveTo>
                <a:cubicBezTo>
                  <a:pt x="493" y="214"/>
                  <a:pt x="485" y="208"/>
                  <a:pt x="478" y="208"/>
                </a:cubicBezTo>
                <a:cubicBezTo>
                  <a:pt x="456" y="208"/>
                  <a:pt x="435" y="195"/>
                  <a:pt x="427" y="175"/>
                </a:cubicBezTo>
                <a:cubicBezTo>
                  <a:pt x="418" y="153"/>
                  <a:pt x="424" y="129"/>
                  <a:pt x="441" y="113"/>
                </a:cubicBezTo>
                <a:cubicBezTo>
                  <a:pt x="446" y="108"/>
                  <a:pt x="447" y="100"/>
                  <a:pt x="442" y="95"/>
                </a:cubicBezTo>
                <a:cubicBezTo>
                  <a:pt x="431" y="80"/>
                  <a:pt x="417" y="66"/>
                  <a:pt x="403" y="55"/>
                </a:cubicBezTo>
                <a:cubicBezTo>
                  <a:pt x="397" y="50"/>
                  <a:pt x="389" y="51"/>
                  <a:pt x="384" y="56"/>
                </a:cubicBezTo>
                <a:cubicBezTo>
                  <a:pt x="369" y="73"/>
                  <a:pt x="343" y="79"/>
                  <a:pt x="322" y="70"/>
                </a:cubicBezTo>
                <a:cubicBezTo>
                  <a:pt x="301" y="61"/>
                  <a:pt x="288" y="40"/>
                  <a:pt x="289" y="17"/>
                </a:cubicBezTo>
                <a:cubicBezTo>
                  <a:pt x="289" y="9"/>
                  <a:pt x="284" y="3"/>
                  <a:pt x="277" y="2"/>
                </a:cubicBezTo>
                <a:cubicBezTo>
                  <a:pt x="258" y="0"/>
                  <a:pt x="240" y="0"/>
                  <a:pt x="221" y="2"/>
                </a:cubicBezTo>
                <a:cubicBezTo>
                  <a:pt x="214" y="3"/>
                  <a:pt x="209" y="9"/>
                  <a:pt x="209" y="16"/>
                </a:cubicBezTo>
                <a:cubicBezTo>
                  <a:pt x="210" y="39"/>
                  <a:pt x="196" y="60"/>
                  <a:pt x="175" y="69"/>
                </a:cubicBezTo>
                <a:cubicBezTo>
                  <a:pt x="155" y="77"/>
                  <a:pt x="128" y="71"/>
                  <a:pt x="114" y="55"/>
                </a:cubicBezTo>
                <a:cubicBezTo>
                  <a:pt x="109" y="50"/>
                  <a:pt x="101" y="49"/>
                  <a:pt x="95" y="53"/>
                </a:cubicBezTo>
                <a:cubicBezTo>
                  <a:pt x="80" y="65"/>
                  <a:pt x="67" y="78"/>
                  <a:pt x="55" y="93"/>
                </a:cubicBezTo>
                <a:cubicBezTo>
                  <a:pt x="50" y="99"/>
                  <a:pt x="51" y="107"/>
                  <a:pt x="56" y="112"/>
                </a:cubicBezTo>
                <a:cubicBezTo>
                  <a:pt x="74" y="128"/>
                  <a:pt x="79" y="152"/>
                  <a:pt x="70" y="174"/>
                </a:cubicBezTo>
                <a:cubicBezTo>
                  <a:pt x="62" y="194"/>
                  <a:pt x="40" y="207"/>
                  <a:pt x="16" y="207"/>
                </a:cubicBezTo>
                <a:cubicBezTo>
                  <a:pt x="8" y="207"/>
                  <a:pt x="3" y="212"/>
                  <a:pt x="2" y="219"/>
                </a:cubicBezTo>
                <a:cubicBezTo>
                  <a:pt x="0" y="238"/>
                  <a:pt x="0" y="257"/>
                  <a:pt x="2" y="276"/>
                </a:cubicBezTo>
                <a:cubicBezTo>
                  <a:pt x="3" y="283"/>
                  <a:pt x="11" y="288"/>
                  <a:pt x="18" y="288"/>
                </a:cubicBezTo>
                <a:cubicBezTo>
                  <a:pt x="40" y="287"/>
                  <a:pt x="60" y="301"/>
                  <a:pt x="69" y="322"/>
                </a:cubicBezTo>
                <a:cubicBezTo>
                  <a:pt x="78" y="343"/>
                  <a:pt x="72" y="368"/>
                  <a:pt x="55" y="383"/>
                </a:cubicBezTo>
                <a:cubicBezTo>
                  <a:pt x="50" y="388"/>
                  <a:pt x="49" y="396"/>
                  <a:pt x="54" y="402"/>
                </a:cubicBezTo>
                <a:cubicBezTo>
                  <a:pt x="65" y="416"/>
                  <a:pt x="78" y="430"/>
                  <a:pt x="93" y="441"/>
                </a:cubicBezTo>
                <a:cubicBezTo>
                  <a:pt x="99" y="446"/>
                  <a:pt x="107" y="445"/>
                  <a:pt x="112" y="440"/>
                </a:cubicBezTo>
                <a:cubicBezTo>
                  <a:pt x="127" y="424"/>
                  <a:pt x="153" y="417"/>
                  <a:pt x="173" y="426"/>
                </a:cubicBezTo>
                <a:cubicBezTo>
                  <a:pt x="195" y="435"/>
                  <a:pt x="208" y="457"/>
                  <a:pt x="207" y="480"/>
                </a:cubicBezTo>
                <a:cubicBezTo>
                  <a:pt x="207" y="487"/>
                  <a:pt x="212" y="493"/>
                  <a:pt x="219" y="494"/>
                </a:cubicBezTo>
                <a:cubicBezTo>
                  <a:pt x="229" y="495"/>
                  <a:pt x="238" y="496"/>
                  <a:pt x="248" y="496"/>
                </a:cubicBezTo>
                <a:cubicBezTo>
                  <a:pt x="257" y="496"/>
                  <a:pt x="266" y="495"/>
                  <a:pt x="275" y="494"/>
                </a:cubicBezTo>
                <a:cubicBezTo>
                  <a:pt x="282" y="494"/>
                  <a:pt x="287" y="487"/>
                  <a:pt x="287" y="480"/>
                </a:cubicBezTo>
                <a:cubicBezTo>
                  <a:pt x="286" y="457"/>
                  <a:pt x="300" y="436"/>
                  <a:pt x="321" y="427"/>
                </a:cubicBezTo>
                <a:cubicBezTo>
                  <a:pt x="341" y="419"/>
                  <a:pt x="368" y="425"/>
                  <a:pt x="382" y="441"/>
                </a:cubicBezTo>
                <a:cubicBezTo>
                  <a:pt x="387" y="447"/>
                  <a:pt x="395" y="447"/>
                  <a:pt x="401" y="443"/>
                </a:cubicBezTo>
                <a:cubicBezTo>
                  <a:pt x="416" y="431"/>
                  <a:pt x="429" y="418"/>
                  <a:pt x="441" y="403"/>
                </a:cubicBezTo>
                <a:cubicBezTo>
                  <a:pt x="446" y="398"/>
                  <a:pt x="445" y="389"/>
                  <a:pt x="440" y="384"/>
                </a:cubicBezTo>
                <a:cubicBezTo>
                  <a:pt x="422" y="369"/>
                  <a:pt x="417" y="344"/>
                  <a:pt x="426" y="323"/>
                </a:cubicBezTo>
                <a:cubicBezTo>
                  <a:pt x="434" y="303"/>
                  <a:pt x="455" y="289"/>
                  <a:pt x="476" y="289"/>
                </a:cubicBezTo>
                <a:cubicBezTo>
                  <a:pt x="480" y="289"/>
                  <a:pt x="480" y="289"/>
                  <a:pt x="480" y="289"/>
                </a:cubicBezTo>
                <a:cubicBezTo>
                  <a:pt x="487" y="290"/>
                  <a:pt x="493" y="284"/>
                  <a:pt x="494" y="277"/>
                </a:cubicBezTo>
                <a:cubicBezTo>
                  <a:pt x="496" y="258"/>
                  <a:pt x="496" y="239"/>
                  <a:pt x="494" y="221"/>
                </a:cubicBezTo>
                <a:close/>
                <a:moveTo>
                  <a:pt x="248" y="307"/>
                </a:moveTo>
                <a:cubicBezTo>
                  <a:pt x="216" y="307"/>
                  <a:pt x="190" y="281"/>
                  <a:pt x="190" y="249"/>
                </a:cubicBezTo>
                <a:cubicBezTo>
                  <a:pt x="190" y="217"/>
                  <a:pt x="216" y="191"/>
                  <a:pt x="248" y="191"/>
                </a:cubicBezTo>
                <a:cubicBezTo>
                  <a:pt x="280" y="191"/>
                  <a:pt x="306" y="217"/>
                  <a:pt x="306" y="249"/>
                </a:cubicBezTo>
                <a:cubicBezTo>
                  <a:pt x="306" y="281"/>
                  <a:pt x="280" y="307"/>
                  <a:pt x="248" y="307"/>
                </a:cubicBezTo>
                <a:close/>
                <a:moveTo>
                  <a:pt x="248" y="331"/>
                </a:moveTo>
                <a:cubicBezTo>
                  <a:pt x="248" y="331"/>
                  <a:pt x="248" y="331"/>
                  <a:pt x="248" y="331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7474433" y="3576065"/>
            <a:ext cx="1550988" cy="1555750"/>
          </a:xfrm>
          <a:custGeom>
            <a:avLst/>
            <a:gdLst>
              <a:gd name="T0" fmla="*/ 494 w 496"/>
              <a:gd name="T1" fmla="*/ 221 h 497"/>
              <a:gd name="T2" fmla="*/ 478 w 496"/>
              <a:gd name="T3" fmla="*/ 209 h 497"/>
              <a:gd name="T4" fmla="*/ 427 w 496"/>
              <a:gd name="T5" fmla="*/ 175 h 497"/>
              <a:gd name="T6" fmla="*/ 441 w 496"/>
              <a:gd name="T7" fmla="*/ 114 h 497"/>
              <a:gd name="T8" fmla="*/ 443 w 496"/>
              <a:gd name="T9" fmla="*/ 95 h 497"/>
              <a:gd name="T10" fmla="*/ 403 w 496"/>
              <a:gd name="T11" fmla="*/ 56 h 497"/>
              <a:gd name="T12" fmla="*/ 384 w 496"/>
              <a:gd name="T13" fmla="*/ 57 h 497"/>
              <a:gd name="T14" fmla="*/ 323 w 496"/>
              <a:gd name="T15" fmla="*/ 71 h 497"/>
              <a:gd name="T16" fmla="*/ 289 w 496"/>
              <a:gd name="T17" fmla="*/ 17 h 497"/>
              <a:gd name="T18" fmla="*/ 277 w 496"/>
              <a:gd name="T19" fmla="*/ 3 h 497"/>
              <a:gd name="T20" fmla="*/ 221 w 496"/>
              <a:gd name="T21" fmla="*/ 3 h 497"/>
              <a:gd name="T22" fmla="*/ 209 w 496"/>
              <a:gd name="T23" fmla="*/ 17 h 497"/>
              <a:gd name="T24" fmla="*/ 175 w 496"/>
              <a:gd name="T25" fmla="*/ 70 h 497"/>
              <a:gd name="T26" fmla="*/ 114 w 496"/>
              <a:gd name="T27" fmla="*/ 56 h 497"/>
              <a:gd name="T28" fmla="*/ 95 w 496"/>
              <a:gd name="T29" fmla="*/ 54 h 497"/>
              <a:gd name="T30" fmla="*/ 55 w 496"/>
              <a:gd name="T31" fmla="*/ 94 h 497"/>
              <a:gd name="T32" fmla="*/ 56 w 496"/>
              <a:gd name="T33" fmla="*/ 113 h 497"/>
              <a:gd name="T34" fmla="*/ 70 w 496"/>
              <a:gd name="T35" fmla="*/ 174 h 497"/>
              <a:gd name="T36" fmla="*/ 16 w 496"/>
              <a:gd name="T37" fmla="*/ 208 h 497"/>
              <a:gd name="T38" fmla="*/ 2 w 496"/>
              <a:gd name="T39" fmla="*/ 220 h 497"/>
              <a:gd name="T40" fmla="*/ 2 w 496"/>
              <a:gd name="T41" fmla="*/ 276 h 497"/>
              <a:gd name="T42" fmla="*/ 18 w 496"/>
              <a:gd name="T43" fmla="*/ 289 h 497"/>
              <a:gd name="T44" fmla="*/ 69 w 496"/>
              <a:gd name="T45" fmla="*/ 322 h 497"/>
              <a:gd name="T46" fmla="*/ 55 w 496"/>
              <a:gd name="T47" fmla="*/ 384 h 497"/>
              <a:gd name="T48" fmla="*/ 54 w 496"/>
              <a:gd name="T49" fmla="*/ 402 h 497"/>
              <a:gd name="T50" fmla="*/ 93 w 496"/>
              <a:gd name="T51" fmla="*/ 442 h 497"/>
              <a:gd name="T52" fmla="*/ 112 w 496"/>
              <a:gd name="T53" fmla="*/ 441 h 497"/>
              <a:gd name="T54" fmla="*/ 174 w 496"/>
              <a:gd name="T55" fmla="*/ 427 h 497"/>
              <a:gd name="T56" fmla="*/ 207 w 496"/>
              <a:gd name="T57" fmla="*/ 480 h 497"/>
              <a:gd name="T58" fmla="*/ 219 w 496"/>
              <a:gd name="T59" fmla="*/ 495 h 497"/>
              <a:gd name="T60" fmla="*/ 248 w 496"/>
              <a:gd name="T61" fmla="*/ 497 h 497"/>
              <a:gd name="T62" fmla="*/ 275 w 496"/>
              <a:gd name="T63" fmla="*/ 495 h 497"/>
              <a:gd name="T64" fmla="*/ 287 w 496"/>
              <a:gd name="T65" fmla="*/ 481 h 497"/>
              <a:gd name="T66" fmla="*/ 321 w 496"/>
              <a:gd name="T67" fmla="*/ 428 h 497"/>
              <a:gd name="T68" fmla="*/ 383 w 496"/>
              <a:gd name="T69" fmla="*/ 442 h 497"/>
              <a:gd name="T70" fmla="*/ 401 w 496"/>
              <a:gd name="T71" fmla="*/ 444 h 497"/>
              <a:gd name="T72" fmla="*/ 441 w 496"/>
              <a:gd name="T73" fmla="*/ 404 h 497"/>
              <a:gd name="T74" fmla="*/ 440 w 496"/>
              <a:gd name="T75" fmla="*/ 385 h 497"/>
              <a:gd name="T76" fmla="*/ 426 w 496"/>
              <a:gd name="T77" fmla="*/ 323 h 497"/>
              <a:gd name="T78" fmla="*/ 477 w 496"/>
              <a:gd name="T79" fmla="*/ 290 h 497"/>
              <a:gd name="T80" fmla="*/ 480 w 496"/>
              <a:gd name="T81" fmla="*/ 290 h 497"/>
              <a:gd name="T82" fmla="*/ 494 w 496"/>
              <a:gd name="T83" fmla="*/ 278 h 497"/>
              <a:gd name="T84" fmla="*/ 494 w 496"/>
              <a:gd name="T85" fmla="*/ 221 h 497"/>
              <a:gd name="T86" fmla="*/ 249 w 496"/>
              <a:gd name="T87" fmla="*/ 332 h 497"/>
              <a:gd name="T88" fmla="*/ 166 w 496"/>
              <a:gd name="T89" fmla="*/ 249 h 497"/>
              <a:gd name="T90" fmla="*/ 249 w 496"/>
              <a:gd name="T91" fmla="*/ 167 h 497"/>
              <a:gd name="T92" fmla="*/ 331 w 496"/>
              <a:gd name="T93" fmla="*/ 249 h 497"/>
              <a:gd name="T94" fmla="*/ 249 w 496"/>
              <a:gd name="T95" fmla="*/ 332 h 497"/>
              <a:gd name="T96" fmla="*/ 249 w 496"/>
              <a:gd name="T97" fmla="*/ 332 h 497"/>
              <a:gd name="T98" fmla="*/ 249 w 496"/>
              <a:gd name="T99" fmla="*/ 33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6" h="497">
                <a:moveTo>
                  <a:pt x="494" y="221"/>
                </a:moveTo>
                <a:cubicBezTo>
                  <a:pt x="494" y="214"/>
                  <a:pt x="485" y="209"/>
                  <a:pt x="478" y="209"/>
                </a:cubicBezTo>
                <a:cubicBezTo>
                  <a:pt x="456" y="209"/>
                  <a:pt x="436" y="196"/>
                  <a:pt x="427" y="175"/>
                </a:cubicBezTo>
                <a:cubicBezTo>
                  <a:pt x="419" y="154"/>
                  <a:pt x="424" y="129"/>
                  <a:pt x="441" y="114"/>
                </a:cubicBezTo>
                <a:cubicBezTo>
                  <a:pt x="446" y="109"/>
                  <a:pt x="447" y="101"/>
                  <a:pt x="443" y="95"/>
                </a:cubicBezTo>
                <a:cubicBezTo>
                  <a:pt x="431" y="80"/>
                  <a:pt x="418" y="67"/>
                  <a:pt x="403" y="56"/>
                </a:cubicBezTo>
                <a:cubicBezTo>
                  <a:pt x="398" y="51"/>
                  <a:pt x="389" y="52"/>
                  <a:pt x="384" y="57"/>
                </a:cubicBezTo>
                <a:cubicBezTo>
                  <a:pt x="370" y="73"/>
                  <a:pt x="343" y="80"/>
                  <a:pt x="323" y="71"/>
                </a:cubicBezTo>
                <a:cubicBezTo>
                  <a:pt x="301" y="62"/>
                  <a:pt x="288" y="40"/>
                  <a:pt x="289" y="17"/>
                </a:cubicBezTo>
                <a:cubicBezTo>
                  <a:pt x="290" y="10"/>
                  <a:pt x="284" y="4"/>
                  <a:pt x="277" y="3"/>
                </a:cubicBezTo>
                <a:cubicBezTo>
                  <a:pt x="259" y="1"/>
                  <a:pt x="240" y="0"/>
                  <a:pt x="221" y="3"/>
                </a:cubicBezTo>
                <a:cubicBezTo>
                  <a:pt x="214" y="3"/>
                  <a:pt x="209" y="10"/>
                  <a:pt x="209" y="17"/>
                </a:cubicBezTo>
                <a:cubicBezTo>
                  <a:pt x="210" y="40"/>
                  <a:pt x="196" y="61"/>
                  <a:pt x="175" y="70"/>
                </a:cubicBezTo>
                <a:cubicBezTo>
                  <a:pt x="155" y="78"/>
                  <a:pt x="129" y="72"/>
                  <a:pt x="114" y="56"/>
                </a:cubicBezTo>
                <a:cubicBezTo>
                  <a:pt x="109" y="50"/>
                  <a:pt x="101" y="50"/>
                  <a:pt x="95" y="54"/>
                </a:cubicBezTo>
                <a:cubicBezTo>
                  <a:pt x="80" y="66"/>
                  <a:pt x="67" y="79"/>
                  <a:pt x="55" y="94"/>
                </a:cubicBezTo>
                <a:cubicBezTo>
                  <a:pt x="50" y="99"/>
                  <a:pt x="51" y="108"/>
                  <a:pt x="56" y="113"/>
                </a:cubicBezTo>
                <a:cubicBezTo>
                  <a:pt x="74" y="128"/>
                  <a:pt x="79" y="153"/>
                  <a:pt x="70" y="174"/>
                </a:cubicBezTo>
                <a:cubicBezTo>
                  <a:pt x="62" y="195"/>
                  <a:pt x="41" y="208"/>
                  <a:pt x="16" y="208"/>
                </a:cubicBezTo>
                <a:cubicBezTo>
                  <a:pt x="9" y="208"/>
                  <a:pt x="3" y="213"/>
                  <a:pt x="2" y="220"/>
                </a:cubicBezTo>
                <a:cubicBezTo>
                  <a:pt x="0" y="239"/>
                  <a:pt x="0" y="258"/>
                  <a:pt x="2" y="276"/>
                </a:cubicBezTo>
                <a:cubicBezTo>
                  <a:pt x="3" y="283"/>
                  <a:pt x="11" y="289"/>
                  <a:pt x="18" y="289"/>
                </a:cubicBezTo>
                <a:cubicBezTo>
                  <a:pt x="40" y="288"/>
                  <a:pt x="61" y="301"/>
                  <a:pt x="69" y="322"/>
                </a:cubicBezTo>
                <a:cubicBezTo>
                  <a:pt x="78" y="344"/>
                  <a:pt x="72" y="368"/>
                  <a:pt x="55" y="384"/>
                </a:cubicBezTo>
                <a:cubicBezTo>
                  <a:pt x="50" y="389"/>
                  <a:pt x="49" y="397"/>
                  <a:pt x="54" y="402"/>
                </a:cubicBezTo>
                <a:cubicBezTo>
                  <a:pt x="65" y="417"/>
                  <a:pt x="79" y="430"/>
                  <a:pt x="93" y="442"/>
                </a:cubicBezTo>
                <a:cubicBezTo>
                  <a:pt x="99" y="447"/>
                  <a:pt x="107" y="446"/>
                  <a:pt x="112" y="441"/>
                </a:cubicBezTo>
                <a:cubicBezTo>
                  <a:pt x="127" y="424"/>
                  <a:pt x="153" y="418"/>
                  <a:pt x="174" y="427"/>
                </a:cubicBezTo>
                <a:cubicBezTo>
                  <a:pt x="195" y="436"/>
                  <a:pt x="209" y="457"/>
                  <a:pt x="207" y="480"/>
                </a:cubicBezTo>
                <a:cubicBezTo>
                  <a:pt x="207" y="488"/>
                  <a:pt x="212" y="494"/>
                  <a:pt x="219" y="495"/>
                </a:cubicBezTo>
                <a:cubicBezTo>
                  <a:pt x="229" y="496"/>
                  <a:pt x="238" y="497"/>
                  <a:pt x="248" y="497"/>
                </a:cubicBezTo>
                <a:cubicBezTo>
                  <a:pt x="257" y="497"/>
                  <a:pt x="266" y="496"/>
                  <a:pt x="275" y="495"/>
                </a:cubicBezTo>
                <a:cubicBezTo>
                  <a:pt x="282" y="494"/>
                  <a:pt x="288" y="488"/>
                  <a:pt x="287" y="481"/>
                </a:cubicBezTo>
                <a:cubicBezTo>
                  <a:pt x="287" y="458"/>
                  <a:pt x="300" y="437"/>
                  <a:pt x="321" y="428"/>
                </a:cubicBezTo>
                <a:cubicBezTo>
                  <a:pt x="342" y="420"/>
                  <a:pt x="368" y="426"/>
                  <a:pt x="383" y="442"/>
                </a:cubicBezTo>
                <a:cubicBezTo>
                  <a:pt x="388" y="447"/>
                  <a:pt x="396" y="448"/>
                  <a:pt x="401" y="444"/>
                </a:cubicBezTo>
                <a:cubicBezTo>
                  <a:pt x="416" y="432"/>
                  <a:pt x="430" y="419"/>
                  <a:pt x="441" y="404"/>
                </a:cubicBezTo>
                <a:cubicBezTo>
                  <a:pt x="446" y="398"/>
                  <a:pt x="445" y="390"/>
                  <a:pt x="440" y="385"/>
                </a:cubicBezTo>
                <a:cubicBezTo>
                  <a:pt x="423" y="369"/>
                  <a:pt x="417" y="345"/>
                  <a:pt x="426" y="323"/>
                </a:cubicBezTo>
                <a:cubicBezTo>
                  <a:pt x="434" y="303"/>
                  <a:pt x="455" y="290"/>
                  <a:pt x="477" y="290"/>
                </a:cubicBezTo>
                <a:cubicBezTo>
                  <a:pt x="480" y="290"/>
                  <a:pt x="480" y="290"/>
                  <a:pt x="480" y="290"/>
                </a:cubicBezTo>
                <a:cubicBezTo>
                  <a:pt x="487" y="290"/>
                  <a:pt x="493" y="285"/>
                  <a:pt x="494" y="278"/>
                </a:cubicBezTo>
                <a:cubicBezTo>
                  <a:pt x="496" y="259"/>
                  <a:pt x="496" y="240"/>
                  <a:pt x="494" y="221"/>
                </a:cubicBezTo>
                <a:close/>
                <a:moveTo>
                  <a:pt x="249" y="332"/>
                </a:moveTo>
                <a:cubicBezTo>
                  <a:pt x="203" y="332"/>
                  <a:pt x="166" y="295"/>
                  <a:pt x="166" y="249"/>
                </a:cubicBezTo>
                <a:cubicBezTo>
                  <a:pt x="166" y="204"/>
                  <a:pt x="203" y="167"/>
                  <a:pt x="249" y="167"/>
                </a:cubicBezTo>
                <a:cubicBezTo>
                  <a:pt x="294" y="167"/>
                  <a:pt x="331" y="204"/>
                  <a:pt x="331" y="249"/>
                </a:cubicBezTo>
                <a:cubicBezTo>
                  <a:pt x="331" y="295"/>
                  <a:pt x="294" y="332"/>
                  <a:pt x="249" y="332"/>
                </a:cubicBezTo>
                <a:close/>
                <a:moveTo>
                  <a:pt x="249" y="332"/>
                </a:moveTo>
                <a:cubicBezTo>
                  <a:pt x="249" y="332"/>
                  <a:pt x="249" y="332"/>
                  <a:pt x="249" y="332"/>
                </a:cubicBezTo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7864958" y="3969765"/>
            <a:ext cx="769938" cy="769938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4674083" y="1870075"/>
            <a:ext cx="742950" cy="744538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1"/>
                  <a:pt x="58" y="230"/>
                  <a:pt x="119" y="230"/>
                </a:cubicBezTo>
                <a:cubicBezTo>
                  <a:pt x="180" y="230"/>
                  <a:pt x="230" y="181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>
            <a:spLocks noEditPoints="1"/>
          </p:cNvSpPr>
          <p:nvPr/>
        </p:nvSpPr>
        <p:spPr bwMode="auto">
          <a:xfrm>
            <a:off x="2620751" y="3331325"/>
            <a:ext cx="681799" cy="671721"/>
          </a:xfrm>
          <a:custGeom>
            <a:avLst/>
            <a:gdLst>
              <a:gd name="T0" fmla="*/ 123 w 246"/>
              <a:gd name="T1" fmla="*/ 246 h 246"/>
              <a:gd name="T2" fmla="*/ 0 w 246"/>
              <a:gd name="T3" fmla="*/ 123 h 246"/>
              <a:gd name="T4" fmla="*/ 123 w 246"/>
              <a:gd name="T5" fmla="*/ 0 h 246"/>
              <a:gd name="T6" fmla="*/ 246 w 246"/>
              <a:gd name="T7" fmla="*/ 123 h 246"/>
              <a:gd name="T8" fmla="*/ 123 w 246"/>
              <a:gd name="T9" fmla="*/ 246 h 246"/>
              <a:gd name="T10" fmla="*/ 123 w 246"/>
              <a:gd name="T11" fmla="*/ 16 h 246"/>
              <a:gd name="T12" fmla="*/ 16 w 246"/>
              <a:gd name="T13" fmla="*/ 123 h 246"/>
              <a:gd name="T14" fmla="*/ 123 w 246"/>
              <a:gd name="T15" fmla="*/ 230 h 246"/>
              <a:gd name="T16" fmla="*/ 230 w 246"/>
              <a:gd name="T17" fmla="*/ 123 h 246"/>
              <a:gd name="T18" fmla="*/ 123 w 246"/>
              <a:gd name="T19" fmla="*/ 1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6" h="246">
                <a:moveTo>
                  <a:pt x="123" y="246"/>
                </a:moveTo>
                <a:cubicBezTo>
                  <a:pt x="55" y="246"/>
                  <a:pt x="0" y="191"/>
                  <a:pt x="0" y="123"/>
                </a:cubicBezTo>
                <a:cubicBezTo>
                  <a:pt x="0" y="55"/>
                  <a:pt x="55" y="0"/>
                  <a:pt x="123" y="0"/>
                </a:cubicBezTo>
                <a:cubicBezTo>
                  <a:pt x="191" y="0"/>
                  <a:pt x="246" y="55"/>
                  <a:pt x="246" y="123"/>
                </a:cubicBezTo>
                <a:cubicBezTo>
                  <a:pt x="246" y="191"/>
                  <a:pt x="191" y="246"/>
                  <a:pt x="123" y="246"/>
                </a:cubicBezTo>
                <a:close/>
                <a:moveTo>
                  <a:pt x="123" y="16"/>
                </a:moveTo>
                <a:cubicBezTo>
                  <a:pt x="64" y="16"/>
                  <a:pt x="16" y="64"/>
                  <a:pt x="16" y="123"/>
                </a:cubicBezTo>
                <a:cubicBezTo>
                  <a:pt x="16" y="182"/>
                  <a:pt x="64" y="230"/>
                  <a:pt x="123" y="230"/>
                </a:cubicBezTo>
                <a:cubicBezTo>
                  <a:pt x="182" y="230"/>
                  <a:pt x="230" y="182"/>
                  <a:pt x="230" y="123"/>
                </a:cubicBezTo>
                <a:cubicBezTo>
                  <a:pt x="230" y="64"/>
                  <a:pt x="182" y="16"/>
                  <a:pt x="123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6412396" y="3627439"/>
            <a:ext cx="742950" cy="746125"/>
          </a:xfrm>
          <a:custGeom>
            <a:avLst/>
            <a:gdLst>
              <a:gd name="T0" fmla="*/ 119 w 238"/>
              <a:gd name="T1" fmla="*/ 238 h 238"/>
              <a:gd name="T2" fmla="*/ 0 w 238"/>
              <a:gd name="T3" fmla="*/ 119 h 238"/>
              <a:gd name="T4" fmla="*/ 119 w 238"/>
              <a:gd name="T5" fmla="*/ 0 h 238"/>
              <a:gd name="T6" fmla="*/ 238 w 238"/>
              <a:gd name="T7" fmla="*/ 119 h 238"/>
              <a:gd name="T8" fmla="*/ 119 w 238"/>
              <a:gd name="T9" fmla="*/ 238 h 238"/>
              <a:gd name="T10" fmla="*/ 119 w 238"/>
              <a:gd name="T11" fmla="*/ 8 h 238"/>
              <a:gd name="T12" fmla="*/ 8 w 238"/>
              <a:gd name="T13" fmla="*/ 119 h 238"/>
              <a:gd name="T14" fmla="*/ 119 w 238"/>
              <a:gd name="T15" fmla="*/ 230 h 238"/>
              <a:gd name="T16" fmla="*/ 230 w 238"/>
              <a:gd name="T17" fmla="*/ 119 h 238"/>
              <a:gd name="T18" fmla="*/ 119 w 238"/>
              <a:gd name="T19" fmla="*/ 8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8" h="238">
                <a:moveTo>
                  <a:pt x="119" y="238"/>
                </a:moveTo>
                <a:cubicBezTo>
                  <a:pt x="53" y="238"/>
                  <a:pt x="0" y="185"/>
                  <a:pt x="0" y="119"/>
                </a:cubicBezTo>
                <a:cubicBezTo>
                  <a:pt x="0" y="54"/>
                  <a:pt x="53" y="0"/>
                  <a:pt x="119" y="0"/>
                </a:cubicBezTo>
                <a:cubicBezTo>
                  <a:pt x="185" y="0"/>
                  <a:pt x="238" y="54"/>
                  <a:pt x="238" y="119"/>
                </a:cubicBezTo>
                <a:cubicBezTo>
                  <a:pt x="238" y="185"/>
                  <a:pt x="185" y="238"/>
                  <a:pt x="119" y="238"/>
                </a:cubicBezTo>
                <a:close/>
                <a:moveTo>
                  <a:pt x="119" y="8"/>
                </a:moveTo>
                <a:cubicBezTo>
                  <a:pt x="58" y="8"/>
                  <a:pt x="8" y="58"/>
                  <a:pt x="8" y="119"/>
                </a:cubicBezTo>
                <a:cubicBezTo>
                  <a:pt x="8" y="180"/>
                  <a:pt x="58" y="230"/>
                  <a:pt x="119" y="230"/>
                </a:cubicBezTo>
                <a:cubicBezTo>
                  <a:pt x="180" y="230"/>
                  <a:pt x="230" y="180"/>
                  <a:pt x="230" y="119"/>
                </a:cubicBezTo>
                <a:cubicBezTo>
                  <a:pt x="230" y="58"/>
                  <a:pt x="180" y="8"/>
                  <a:pt x="11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751350" y="1164997"/>
            <a:ext cx="3552336" cy="400110"/>
            <a:chOff x="1377950" y="5306972"/>
            <a:chExt cx="15843046" cy="173020"/>
          </a:xfrm>
        </p:grpSpPr>
        <p:sp>
          <p:nvSpPr>
            <p:cNvPr id="36" name="TextBox 35"/>
            <p:cNvSpPr txBox="1"/>
            <p:nvPr/>
          </p:nvSpPr>
          <p:spPr>
            <a:xfrm>
              <a:off x="2220491" y="5306972"/>
              <a:ext cx="15000505" cy="173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Reconocimiento</a:t>
              </a:r>
              <a:r>
                <a:rPr lang="en-US" sz="20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</a:t>
              </a:r>
              <a:r>
                <a:rPr lang="en-US" sz="20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Drones</a:t>
              </a:r>
              <a:endPara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77950" y="5306972"/>
              <a:ext cx="449263" cy="173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56854" y="4871511"/>
            <a:ext cx="4257917" cy="1391216"/>
            <a:chOff x="1377950" y="5306972"/>
            <a:chExt cx="4257917" cy="1391216"/>
          </a:xfrm>
        </p:grpSpPr>
        <p:sp>
          <p:nvSpPr>
            <p:cNvPr id="42" name="TextBox 41"/>
            <p:cNvSpPr txBox="1"/>
            <p:nvPr/>
          </p:nvSpPr>
          <p:spPr>
            <a:xfrm>
              <a:off x="1767500" y="5313193"/>
              <a:ext cx="386836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Verónica</a:t>
              </a:r>
              <a:endPara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Distintas</a:t>
              </a:r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alternativas</a:t>
              </a:r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para la </a:t>
              </a:r>
              <a:r>
                <a:rPr lang="en-US" sz="16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fabricación</a:t>
              </a:r>
              <a:endParaRPr lang="en-US" sz="16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en-US" sz="16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fuentes</a:t>
              </a:r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energéticas</a:t>
              </a:r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y </a:t>
              </a:r>
              <a:r>
                <a:rPr lang="en-US" sz="16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ensamble</a:t>
              </a:r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 la</a:t>
              </a:r>
            </a:p>
            <a:p>
              <a:r>
                <a:rPr lang="en-US" sz="16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máquina</a:t>
              </a:r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</a:t>
              </a:r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asociación</a:t>
              </a:r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con la IEEE.</a:t>
              </a:r>
            </a:p>
            <a:p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517113" y="4750285"/>
            <a:ext cx="2909792" cy="406331"/>
            <a:chOff x="1377950" y="5306972"/>
            <a:chExt cx="2909792" cy="406331"/>
          </a:xfrm>
        </p:grpSpPr>
        <p:sp>
          <p:nvSpPr>
            <p:cNvPr id="48" name="TextBox 47"/>
            <p:cNvSpPr txBox="1"/>
            <p:nvPr/>
          </p:nvSpPr>
          <p:spPr>
            <a:xfrm>
              <a:off x="1767500" y="5313193"/>
              <a:ext cx="25202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Transporte</a:t>
              </a:r>
              <a:r>
                <a:rPr lang="en-US" sz="20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Logístico</a:t>
              </a:r>
              <a:endPara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891613" y="4797277"/>
            <a:ext cx="2592553" cy="655092"/>
            <a:chOff x="1377950" y="5306972"/>
            <a:chExt cx="3537272" cy="465174"/>
          </a:xfrm>
        </p:grpSpPr>
        <p:sp>
          <p:nvSpPr>
            <p:cNvPr id="51" name="TextBox 50"/>
            <p:cNvSpPr txBox="1"/>
            <p:nvPr/>
          </p:nvSpPr>
          <p:spPr>
            <a:xfrm>
              <a:off x="1767500" y="5313193"/>
              <a:ext cx="3147722" cy="458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Venta</a:t>
              </a:r>
              <a:r>
                <a:rPr lang="en-US" sz="20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 Compost</a:t>
              </a:r>
              <a:endParaRPr lang="en-US" sz="2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77950" y="5306972"/>
              <a:ext cx="4492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Shape 54"/>
          <p:cNvSpPr txBox="1">
            <a:spLocks/>
          </p:cNvSpPr>
          <p:nvPr/>
        </p:nvSpPr>
        <p:spPr>
          <a:xfrm>
            <a:off x="3975652" y="594451"/>
            <a:ext cx="8056037" cy="550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r"/>
            <a:r>
              <a:rPr lang="es-CO" sz="5400" b="1" dirty="0" smtClean="0">
                <a:solidFill>
                  <a:srgbClr val="D00C54"/>
                </a:solidFill>
              </a:rPr>
              <a:t>Aliados Estratégicos</a:t>
            </a:r>
            <a:endParaRPr lang="en" sz="3200" b="1" dirty="0">
              <a:solidFill>
                <a:srgbClr val="D00C54"/>
              </a:solidFill>
            </a:endParaRPr>
          </a:p>
        </p:txBody>
      </p:sp>
      <p:sp>
        <p:nvSpPr>
          <p:cNvPr id="56" name="Proceso alternativo 55"/>
          <p:cNvSpPr/>
          <p:nvPr/>
        </p:nvSpPr>
        <p:spPr>
          <a:xfrm>
            <a:off x="5948276" y="1046545"/>
            <a:ext cx="5966617" cy="66634"/>
          </a:xfrm>
          <a:prstGeom prst="flowChartAlternateProcess">
            <a:avLst/>
          </a:prstGeom>
          <a:solidFill>
            <a:srgbClr val="D00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0" name="Picture 2" descr="http://ura.farm/wp-content/uploads/2015/05/logo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477" y="1588712"/>
            <a:ext cx="1680917" cy="3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-media-cache-ak0.pinimg.com/originals/74/a7/83/74a783e457355c5449460af14ccd2d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09" y="972367"/>
            <a:ext cx="1659481" cy="69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629" y="65867"/>
            <a:ext cx="1657647" cy="5532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8" y="1721950"/>
            <a:ext cx="1659483" cy="474138"/>
          </a:xfrm>
          <a:prstGeom prst="rect">
            <a:avLst/>
          </a:prstGeom>
        </p:spPr>
      </p:pic>
      <p:pic>
        <p:nvPicPr>
          <p:cNvPr id="2054" name="Picture 6" descr="https://blogistic.net/wp-content/uploads/byd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3" y="2261992"/>
            <a:ext cx="1659481" cy="50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316" y="2835257"/>
            <a:ext cx="1661521" cy="517428"/>
          </a:xfrm>
          <a:prstGeom prst="rect">
            <a:avLst/>
          </a:prstGeom>
        </p:spPr>
      </p:pic>
      <p:pic>
        <p:nvPicPr>
          <p:cNvPr id="2062" name="Picture 14" descr="Resultado de imagen para samsung 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7" b="24418"/>
          <a:stretch/>
        </p:blipFill>
        <p:spPr bwMode="auto">
          <a:xfrm>
            <a:off x="425798" y="3957139"/>
            <a:ext cx="1661518" cy="81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goodlogo.com/images/logos/mitsubishi_motors_logo_2563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98" y="3402934"/>
            <a:ext cx="1666782" cy="55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0"/>
          <a:srcRect t="15150" b="16284"/>
          <a:stretch/>
        </p:blipFill>
        <p:spPr>
          <a:xfrm>
            <a:off x="7000060" y="1989144"/>
            <a:ext cx="1666765" cy="7502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7956" y="2771994"/>
            <a:ext cx="1680918" cy="409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5886" y="5987395"/>
            <a:ext cx="998335" cy="64337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2113" y="5157443"/>
            <a:ext cx="1021456" cy="479775"/>
          </a:xfrm>
          <a:prstGeom prst="rect">
            <a:avLst/>
          </a:prstGeom>
        </p:spPr>
      </p:pic>
      <p:pic>
        <p:nvPicPr>
          <p:cNvPr id="2070" name="Picture 22" descr="http://thehive-network.com/wp-content/uploads/2016/11/dhl-logo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86" y="5180268"/>
            <a:ext cx="998335" cy="71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360" y="5231099"/>
            <a:ext cx="1980539" cy="529881"/>
          </a:xfrm>
          <a:prstGeom prst="rect">
            <a:avLst/>
          </a:prstGeom>
        </p:spPr>
      </p:pic>
      <p:pic>
        <p:nvPicPr>
          <p:cNvPr id="2072" name="Picture 24" descr="https://upload.wikimedia.org/wikipedia/en/b/b6/Artesanias_de_Col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889" y="5838154"/>
            <a:ext cx="949214" cy="75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43223" y="749861"/>
            <a:ext cx="1448164" cy="43444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18"/>
          <a:srcRect t="23855" b="23571"/>
          <a:stretch/>
        </p:blipFill>
        <p:spPr>
          <a:xfrm>
            <a:off x="2343223" y="1224429"/>
            <a:ext cx="1468664" cy="61771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7327" y="1873022"/>
            <a:ext cx="1351668" cy="515032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316" y="5987395"/>
            <a:ext cx="1371554" cy="8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2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ángulo 59"/>
          <p:cNvSpPr/>
          <p:nvPr/>
        </p:nvSpPr>
        <p:spPr>
          <a:xfrm>
            <a:off x="6511634" y="4551383"/>
            <a:ext cx="4963546" cy="12423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5400" b="1" dirty="0" smtClean="0">
                <a:solidFill>
                  <a:srgbClr val="FFFF00"/>
                </a:solidFill>
              </a:rPr>
              <a:t>Productividad</a:t>
            </a:r>
            <a:endParaRPr lang="en" sz="5400" b="1" dirty="0">
              <a:solidFill>
                <a:srgbClr val="FFFF00"/>
              </a:solidFill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6580908" y="3799223"/>
            <a:ext cx="4963546" cy="7522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b="1" dirty="0" smtClean="0">
                <a:solidFill>
                  <a:srgbClr val="FFFF00"/>
                </a:solidFill>
              </a:rPr>
              <a:t>Energías renovables</a:t>
            </a:r>
            <a:endParaRPr lang="en" sz="4000" b="1" dirty="0">
              <a:solidFill>
                <a:srgbClr val="FFFF00"/>
              </a:solidFill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6511634" y="2596856"/>
            <a:ext cx="4963546" cy="12423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5400" b="1" dirty="0" smtClean="0">
                <a:solidFill>
                  <a:srgbClr val="FFFF00"/>
                </a:solidFill>
              </a:rPr>
              <a:t>Eficiencia</a:t>
            </a:r>
            <a:endParaRPr lang="en" sz="5400" b="1" dirty="0">
              <a:solidFill>
                <a:srgbClr val="FFFF00"/>
              </a:solidFill>
            </a:endParaRPr>
          </a:p>
        </p:txBody>
      </p:sp>
      <p:sp>
        <p:nvSpPr>
          <p:cNvPr id="56" name="Shape 54"/>
          <p:cNvSpPr txBox="1">
            <a:spLocks/>
          </p:cNvSpPr>
          <p:nvPr/>
        </p:nvSpPr>
        <p:spPr>
          <a:xfrm>
            <a:off x="-359715" y="783442"/>
            <a:ext cx="2996898" cy="1713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s-ES" sz="16600" b="1" smtClean="0">
                <a:solidFill>
                  <a:srgbClr val="D00C54"/>
                </a:solidFill>
              </a:rPr>
              <a:t>4</a:t>
            </a:r>
            <a:endParaRPr lang="en" sz="16600" b="1" dirty="0">
              <a:solidFill>
                <a:srgbClr val="D00C54"/>
              </a:solidFill>
            </a:endParaRPr>
          </a:p>
        </p:txBody>
      </p:sp>
      <p:sp>
        <p:nvSpPr>
          <p:cNvPr id="57" name="Shape 54"/>
          <p:cNvSpPr txBox="1">
            <a:spLocks/>
          </p:cNvSpPr>
          <p:nvPr/>
        </p:nvSpPr>
        <p:spPr>
          <a:xfrm>
            <a:off x="1674494" y="259980"/>
            <a:ext cx="2996898" cy="1713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/>
            <a:r>
              <a:rPr lang="es-CO" sz="3200" b="1" dirty="0" smtClean="0">
                <a:solidFill>
                  <a:srgbClr val="D00C54"/>
                </a:solidFill>
              </a:rPr>
              <a:t>Ventajas</a:t>
            </a:r>
            <a:r>
              <a:rPr lang="en" sz="3200" b="1" dirty="0" smtClean="0">
                <a:solidFill>
                  <a:srgbClr val="D00C54"/>
                </a:solidFill>
              </a:rPr>
              <a:t> de Contratar con Nosotros</a:t>
            </a:r>
            <a:endParaRPr lang="en" sz="3200" b="1" dirty="0">
              <a:solidFill>
                <a:srgbClr val="D00C54"/>
              </a:solidFill>
            </a:endParaRPr>
          </a:p>
        </p:txBody>
      </p:sp>
      <p:pic>
        <p:nvPicPr>
          <p:cNvPr id="6146" name="Picture 2" descr="http://kingofwallpapers.com/megaphone/megaphone-02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r="11719"/>
          <a:stretch/>
        </p:blipFill>
        <p:spPr bwMode="auto">
          <a:xfrm>
            <a:off x="-185530" y="2149401"/>
            <a:ext cx="7116418" cy="470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ángulo 60"/>
          <p:cNvSpPr/>
          <p:nvPr/>
        </p:nvSpPr>
        <p:spPr>
          <a:xfrm>
            <a:off x="4809940" y="5753651"/>
            <a:ext cx="6564643" cy="9935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4000" b="1" dirty="0" smtClean="0">
                <a:solidFill>
                  <a:srgbClr val="FFFF00"/>
                </a:solidFill>
              </a:rPr>
              <a:t>Normatividad y Regulación</a:t>
            </a:r>
            <a:endParaRPr lang="en" sz="4000" b="1" dirty="0">
              <a:solidFill>
                <a:srgbClr val="FFFF0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9176" y="44826"/>
            <a:ext cx="1691025" cy="106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6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ángulo 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A0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4" descr="https://wallpaperscraft.com/image/thanks_many_languages_board_buttons_colorful_stickers_8016_2732x27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1" b="14394"/>
          <a:stretch>
            <a:fillRect/>
          </a:stretch>
        </p:blipFill>
        <p:spPr bwMode="auto">
          <a:xfrm>
            <a:off x="0" y="1"/>
            <a:ext cx="1219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hape 54"/>
          <p:cNvSpPr txBox="1">
            <a:spLocks/>
          </p:cNvSpPr>
          <p:nvPr/>
        </p:nvSpPr>
        <p:spPr>
          <a:xfrm>
            <a:off x="2003110" y="5144967"/>
            <a:ext cx="8185779" cy="1713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" sz="11500" b="1" dirty="0" smtClean="0">
                <a:solidFill>
                  <a:srgbClr val="FFFF00"/>
                </a:solidFill>
              </a:rPr>
              <a:t>GRACIAS!</a:t>
            </a:r>
            <a:endParaRPr lang="en" sz="115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1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ysClr val="window" lastClr="FFFFFF"/>
      </a:lt1>
      <a:dk2>
        <a:srgbClr val="006AB8"/>
      </a:dk2>
      <a:lt2>
        <a:srgbClr val="FF5325"/>
      </a:lt2>
      <a:accent1>
        <a:srgbClr val="D00C54"/>
      </a:accent1>
      <a:accent2>
        <a:srgbClr val="FEC633"/>
      </a:accent2>
      <a:accent3>
        <a:srgbClr val="4CC87F"/>
      </a:accent3>
      <a:accent4>
        <a:srgbClr val="BA9A74"/>
      </a:accent4>
      <a:accent5>
        <a:srgbClr val="6B868D"/>
      </a:accent5>
      <a:accent6>
        <a:srgbClr val="D71A29"/>
      </a:accent6>
      <a:hlink>
        <a:srgbClr val="002335"/>
      </a:hlink>
      <a:folHlink>
        <a:srgbClr val="37373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D750B2F-B5F3-4389-8696-AC8906BDD99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DF161258-A2DF-466A-A438-B4E5F6541BD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F2730691-38E6-4FB6-A477-61A9DC9A1961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6F23202-FA06-45B6-9D3F-EC9F67AE38D5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78E773E-32DE-4044-954C-D2E397855588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01F2CA4-A044-4295-9B52-E66BD9A904AA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72F63933-D5FA-4F85-BF12-CBFEEBD008E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41F82094-1E7F-44A9-A909-D31AB79B0386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09FA1008-B71A-4C0E-A85D-02B38CC19313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AD52E13-ABBD-4824-9526-CA1A6FA1FB7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F22FE0D8-7217-42FB-8240-AE11D6230E4C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681935DB-B782-4B55-A4BC-3036C8BF3E9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368D206-CF1F-4F95-A6B0-E5F83DF298C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6DC37384-E692-4DBC-ABC1-DCCC7855154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8515F85F-2B9D-430C-BA45-F797C6DDA24A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2E33F6D3-98CA-4647-B841-118AA7F30EC7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351</Words>
  <Application>Microsoft Macintosh PowerPoint</Application>
  <PresentationFormat>Panorámica</PresentationFormat>
  <Paragraphs>81</Paragraphs>
  <Slides>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Calibri</vt:lpstr>
      <vt:lpstr>Open Sans</vt:lpstr>
      <vt:lpstr>Arial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</dc:creator>
  <cp:lastModifiedBy>Usuario de Microsoft Office</cp:lastModifiedBy>
  <cp:revision>72</cp:revision>
  <dcterms:modified xsi:type="dcterms:W3CDTF">2017-04-26T23:41:29Z</dcterms:modified>
</cp:coreProperties>
</file>